
<file path=[Content_Types].xml><?xml version="1.0" encoding="utf-8"?>
<Types xmlns="http://schemas.openxmlformats.org/package/2006/content-types">
  <Override PartName="/_rels/.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1.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slide12.xml" ContentType="application/vnd.openxmlformats-officedocument.presentationml.slide+xml"/>
  <Override PartName="/ppt/slides/slide11.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0.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Layouts/slideLayout60.xml" ContentType="application/vnd.openxmlformats-officedocument.presentationml.slideLayout+xml"/>
  <Override PartName="/ppt/slideLayouts/slideLayout59.xml" ContentType="application/vnd.openxmlformats-officedocument.presentationml.slideLayout+xml"/>
  <Override PartName="/ppt/slideLayouts/slideLayout58.xml" ContentType="application/vnd.openxmlformats-officedocument.presentationml.slideLayout+xml"/>
  <Override PartName="/ppt/slideLayouts/slideLayout57.xml" ContentType="application/vnd.openxmlformats-officedocument.presentationml.slideLayout+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_rels/slideLayout60.xml.rels" ContentType="application/vnd.openxmlformats-package.relationships+xml"/>
  <Override PartName="/ppt/slideLayouts/_rels/slideLayout59.xml.rels" ContentType="application/vnd.openxmlformats-package.relationships+xml"/>
  <Override PartName="/ppt/slideLayouts/_rels/slideLayout57.xml.rels" ContentType="application/vnd.openxmlformats-package.relationships+xml"/>
  <Override PartName="/ppt/slideLayouts/_rels/slideLayout56.xml.rels" ContentType="application/vnd.openxmlformats-package.relationships+xml"/>
  <Override PartName="/ppt/slideLayouts/_rels/slideLayout55.xml.rels" ContentType="application/vnd.openxmlformats-package.relationships+xml"/>
  <Override PartName="/ppt/slideLayouts/_rels/slideLayout51.xml.rels" ContentType="application/vnd.openxmlformats-package.relationships+xml"/>
  <Override PartName="/ppt/slideLayouts/_rels/slideLayout49.xml.rels" ContentType="application/vnd.openxmlformats-package.relationships+xml"/>
  <Override PartName="/ppt/slideLayouts/_rels/slideLayout48.xml.rels" ContentType="application/vnd.openxmlformats-package.relationships+xml"/>
  <Override PartName="/ppt/slideLayouts/_rels/slideLayout47.xml.rels" ContentType="application/vnd.openxmlformats-package.relationships+xml"/>
  <Override PartName="/ppt/slideLayouts/_rels/slideLayout21.xml.rels" ContentType="application/vnd.openxmlformats-package.relationships+xml"/>
  <Override PartName="/ppt/slideLayouts/_rels/slideLayout32.xml.rels" ContentType="application/vnd.openxmlformats-package.relationships+xml"/>
  <Override PartName="/ppt/slideLayouts/_rels/slideLayout31.xml.rels" ContentType="application/vnd.openxmlformats-package.relationships+xml"/>
  <Override PartName="/ppt/slideLayouts/_rels/slideLayout16.xml.rels" ContentType="application/vnd.openxmlformats-package.relationships+xml"/>
  <Override PartName="/ppt/slideLayouts/_rels/slideLayout15.xml.rels" ContentType="application/vnd.openxmlformats-package.relationships+xml"/>
  <Override PartName="/ppt/slideLayouts/_rels/slideLayout22.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27.xml.rels" ContentType="application/vnd.openxmlformats-package.relationships+xml"/>
  <Override PartName="/ppt/slideLayouts/_rels/slideLayout19.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1.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50.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41.xml.rels" ContentType="application/vnd.openxmlformats-package.relationships+xml"/>
  <Override PartName="/ppt/slideLayouts/_rels/slideLayout52.xml.rels" ContentType="application/vnd.openxmlformats-package.relationships+xml"/>
  <Override PartName="/ppt/slideLayouts/_rels/slideLayout7.xml.rels" ContentType="application/vnd.openxmlformats-package.relationships+xml"/>
  <Override PartName="/ppt/slideLayouts/_rels/slideLayout42.xml.rels" ContentType="application/vnd.openxmlformats-package.relationships+xml"/>
  <Override PartName="/ppt/slideLayouts/_rels/slideLayout1.xml.rels" ContentType="application/vnd.openxmlformats-package.relationships+xml"/>
  <Override PartName="/ppt/slideLayouts/_rels/slideLayout53.xml.rels" ContentType="application/vnd.openxmlformats-package.relationships+xml"/>
  <Override PartName="/ppt/slideLayouts/_rels/slideLayout8.xml.rels" ContentType="application/vnd.openxmlformats-package.relationships+xml"/>
  <Override PartName="/ppt/slideLayouts/_rels/slideLayout43.xml.rels" ContentType="application/vnd.openxmlformats-package.relationships+xml"/>
  <Override PartName="/ppt/slideLayouts/_rels/slideLayout2.xml.rels" ContentType="application/vnd.openxmlformats-package.relationships+xml"/>
  <Override PartName="/ppt/slideLayouts/_rels/slideLayout54.xml.rels" ContentType="application/vnd.openxmlformats-package.relationships+xml"/>
  <Override PartName="/ppt/slideLayouts/_rels/slideLayout9.xml.rels" ContentType="application/vnd.openxmlformats-package.relationships+xml"/>
  <Override PartName="/ppt/slideLayouts/_rels/slideLayout33.xml.rels" ContentType="application/vnd.openxmlformats-package.relationships+xml"/>
  <Override PartName="/ppt/slideLayouts/_rels/slideLayout44.xml.rels" ContentType="application/vnd.openxmlformats-package.relationships+xml"/>
  <Override PartName="/ppt/slideLayouts/_rels/slideLayout17.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0.xml.rels" ContentType="application/vnd.openxmlformats-package.relationships+xml"/>
  <Override PartName="/ppt/slideLayouts/_rels/slideLayout39.xml.rels" ContentType="application/vnd.openxmlformats-package.relationships+xml"/>
  <Override PartName="/ppt/slideLayouts/_rels/slideLayout58.xml.rels" ContentType="application/vnd.openxmlformats-package.relationships+xml"/>
  <Override PartName="/ppt/slideLayouts/_rels/slideLayout26.xml.rels" ContentType="application/vnd.openxmlformats-package.relationships+xml"/>
  <Override PartName="/ppt/slideLayouts/_rels/slideLayout28.xml.rels" ContentType="application/vnd.openxmlformats-package.relationships+xml"/>
  <Override PartName="/ppt/slideLayouts/_rels/slideLayout10.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34.xml.rels" ContentType="application/vnd.openxmlformats-package.relationships+xml"/>
  <Override PartName="/ppt/slideLayouts/_rels/slideLayout45.xml.rels" ContentType="application/vnd.openxmlformats-package.relationships+xml"/>
  <Override PartName="/ppt/slideLayouts/_rels/slideLayout35.xml.rels" ContentType="application/vnd.openxmlformats-package.relationships+xml"/>
  <Override PartName="/ppt/slideLayouts/_rels/slideLayout36.xml.rels" ContentType="application/vnd.openxmlformats-package.relationships+xml"/>
  <Override PartName="/ppt/slideLayouts/_rels/slideLayout37.xml.rels" ContentType="application/vnd.openxmlformats-package.relationships+xml"/>
  <Override PartName="/ppt/slideLayouts/_rels/slideLayout38.xml.rels" ContentType="application/vnd.openxmlformats-package.relationships+xml"/>
  <Override PartName="/ppt/slideLayouts/_rels/slideLayout40.xml.rels" ContentType="application/vnd.openxmlformats-package.relationships+xml"/>
  <Override PartName="/ppt/slideLayouts/_rels/slideLayout46.xml.rels" ContentType="application/vnd.openxmlformats-package.relationships+xml"/>
  <Override PartName="/ppt/slideLayouts/slideLayout50.xml" ContentType="application/vnd.openxmlformats-officedocument.presentationml.slideLayout+xml"/>
  <Override PartName="/ppt/slideLayouts/slideLayout22.xml" ContentType="application/vnd.openxmlformats-officedocument.presentationml.slideLayout+xml"/>
  <Override PartName="/ppt/slideLayouts/slideLayout16.xml" ContentType="application/vnd.openxmlformats-officedocument.presentationml.slideLayout+xml"/>
  <Override PartName="/ppt/slideLayouts/slideLayout48.xml" ContentType="application/vnd.openxmlformats-officedocument.presentationml.slideLayout+xml"/>
  <Override PartName="/ppt/slideLayouts/slideLayout7.xml" ContentType="application/vnd.openxmlformats-officedocument.presentationml.slideLayout+xml"/>
  <Override PartName="/ppt/slideLayouts/slideLayout15.xml" ContentType="application/vnd.openxmlformats-officedocument.presentationml.slideLayout+xml"/>
  <Override PartName="/ppt/slideLayouts/slideLayout47.xml" ContentType="application/vnd.openxmlformats-officedocument.presentationml.slideLayout+xml"/>
  <Override PartName="/ppt/slideLayouts/slideLayout6.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9.xml" ContentType="application/vnd.openxmlformats-officedocument.presentationml.slideLayout+xml"/>
  <Override PartName="/ppt/slideLayouts/slideLayout17.xml" ContentType="application/vnd.openxmlformats-officedocument.presentationml.slideLayout+xml"/>
  <Override PartName="/ppt/slideLayouts/slideLayout49.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1.xml" ContentType="application/vnd.openxmlformats-officedocument.presentationml.slideLayout+xml"/>
  <Override PartName="/ppt/slideLayouts/slideLayout42.xml" ContentType="application/vnd.openxmlformats-officedocument.presentationml.slideLayout+xml"/>
  <Override PartName="/ppt/slideLayouts/slideLayout2.xml" ContentType="application/vnd.openxmlformats-officedocument.presentationml.slideLayout+xml"/>
  <Override PartName="/ppt/slideLayouts/slideLayout43.xml" ContentType="application/vnd.openxmlformats-officedocument.presentationml.slideLayout+xml"/>
  <Override PartName="/ppt/slideLayouts/slideLayout3.xml" ContentType="application/vnd.openxmlformats-officedocument.presentationml.slideLayout+xml"/>
  <Override PartName="/ppt/slideLayouts/slideLayout44.xml" ContentType="application/vnd.openxmlformats-officedocument.presentationml.slideLayout+xml"/>
  <Override PartName="/ppt/slideLayouts/slideLayout4.xml" ContentType="application/vnd.openxmlformats-officedocument.presentationml.slideLayout+xml"/>
  <Override PartName="/ppt/slideLayouts/slideLayout45.xml" ContentType="application/vnd.openxmlformats-officedocument.presentationml.slideLayout+xml"/>
  <Override PartName="/ppt/slideLayouts/slideLayout5.xml" ContentType="application/vnd.openxmlformats-officedocument.presentationml.slideLayout+xml"/>
  <Override PartName="/ppt/slideLayouts/slideLayout46.xml" ContentType="application/vnd.openxmlformats-officedocument.presentationml.slideLayout+xml"/>
  <Override PartName="/ppt/charts/chart7.xml" ContentType="application/vnd.openxmlformats-officedocument.drawingml.chart+xml"/>
  <Override PartName="/ppt/presentation.xml" ContentType="application/vnd.openxmlformats-officedocument.presentationml.presentation.main+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5.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slideMasters/slideMaster5.xml" ContentType="application/vnd.openxmlformats-officedocument.presentationml.slideMaster+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theme/theme5.xml" ContentType="application/vnd.openxmlformats-officedocument.theme+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_rels/presentation.xml.rels" ContentType="application/vnd.openxmlformats-package.relationships+xml"/>
  <Override PartName="/ppt/media/image36.jpeg" ContentType="image/jpeg"/>
  <Override PartName="/ppt/media/image35.png" ContentType="image/png"/>
  <Override PartName="/ppt/media/image34.png" ContentType="image/png"/>
  <Override PartName="/ppt/media/image33.png" ContentType="image/png"/>
  <Override PartName="/ppt/media/image32.png" ContentType="image/png"/>
  <Override PartName="/ppt/media/image31.png" ContentType="image/png"/>
  <Override PartName="/ppt/media/image30.png" ContentType="image/png"/>
  <Override PartName="/ppt/media/image38.jpeg" ContentType="image/jpeg"/>
  <Override PartName="/ppt/media/image29.png" ContentType="image/png"/>
  <Override PartName="/ppt/media/image28.png" ContentType="image/png"/>
  <Override PartName="/ppt/media/image27.png" ContentType="image/png"/>
  <Override PartName="/ppt/media/image26.png" ContentType="image/png"/>
  <Override PartName="/ppt/media/image25.png" ContentType="image/png"/>
  <Override PartName="/ppt/media/image24.png" ContentType="image/png"/>
  <Override PartName="/ppt/media/image9.png" ContentType="image/png"/>
  <Override PartName="/ppt/media/image10.png" ContentType="image/png"/>
  <Override PartName="/ppt/media/image23.png" ContentType="image/png"/>
  <Override PartName="/ppt/media/image8.png" ContentType="image/png"/>
  <Override PartName="/ppt/media/image1.png" ContentType="image/png"/>
  <Override PartName="/ppt/media/image6.png" ContentType="image/png"/>
  <Override PartName="/ppt/media/image21.png" ContentType="image/png"/>
  <Override PartName="/ppt/media/image37.png" ContentType="image/png"/>
  <Override PartName="/ppt/media/image2.png" ContentType="image/png"/>
  <Override PartName="/ppt/media/image7.png" ContentType="image/png"/>
  <Override PartName="/ppt/media/image22.png" ContentType="image/png"/>
  <Override PartName="/ppt/media/image3.png" ContentType="image/png"/>
  <Override PartName="/ppt/media/image4.png" ContentType="image/png"/>
  <Override PartName="/ppt/media/image11.png" ContentType="image/png"/>
  <Override PartName="/ppt/media/image12.png" ContentType="image/png"/>
  <Override PartName="/ppt/media/image13.png" ContentType="image/png"/>
  <Override PartName="/ppt/media/image14.png" ContentType="image/png"/>
  <Override PartName="/ppt/media/image15.png" ContentType="image/png"/>
  <Override PartName="/ppt/media/image16.png" ContentType="image/png"/>
  <Override PartName="/ppt/media/image17.png" ContentType="image/png"/>
  <Override PartName="/ppt/media/image18.png" ContentType="image/png"/>
  <Override PartName="/ppt/media/image19.png" ContentType="image/png"/>
  <Override PartName="/ppt/media/image5.png" ContentType="image/png"/>
  <Override PartName="/ppt/media/image20.png" ContentType="image/png"/>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
</Relationships>
</file>

<file path=ppt/charts/chart7.xml><?xml version="1.0" encoding="utf-8"?>
<c:chartSpace xmlns:c="http://schemas.openxmlformats.org/drawingml/2006/chart" xmlns:a="http://schemas.openxmlformats.org/drawingml/2006/main" xmlns:r="http://schemas.openxmlformats.org/officeDocument/2006/relationships">
  <c:lang val="en-US"/>
  <c:roundedCorners val="0"/>
  <c:chart>
    <c:plotArea>
      <c:layout>
        <c:manualLayout>
          <c:layoutTarget val="inner"/>
          <c:xMode val="edge"/>
          <c:yMode val="edge"/>
          <c:x val="0.0750325396217748"/>
          <c:y val="0.126596233348645"/>
          <c:w val="0.886991807671694"/>
          <c:h val="0.680385852090032"/>
        </c:manualLayout>
      </c:layout>
      <c:barChart>
        <c:barDir val="col"/>
        <c:grouping val="clustered"/>
        <c:varyColors val="0"/>
        <c:ser>
          <c:idx val="0"/>
          <c:order val="0"/>
          <c:tx>
            <c:strRef>
              <c:f>label 0</c:f>
              <c:strCache>
                <c:ptCount val="1"/>
                <c:pt idx="0">
                  <c:v>aptitude</c:v>
                </c:pt>
              </c:strCache>
            </c:strRef>
          </c:tx>
          <c:spPr>
            <a:solidFill>
              <a:srgbClr val="b01513"/>
            </a:solidFill>
            <a:ln>
              <a:noFill/>
            </a:ln>
          </c:spPr>
          <c:invertIfNegative val="0"/>
          <c:dLbls>
            <c:dLblPos val="outEnd"/>
            <c:showLegendKey val="0"/>
            <c:showVal val="0"/>
            <c:showCatName val="0"/>
            <c:showSerName val="0"/>
            <c:showPercent val="0"/>
            <c:showLeaderLines val="0"/>
          </c:dLbls>
          <c:cat>
            <c:strRef>
              <c:f>categories</c:f>
              <c:strCache>
                <c:ptCount val="3"/>
                <c:pt idx="0">
                  <c:v>resume1</c:v>
                </c:pt>
                <c:pt idx="1">
                  <c:v>resume2</c:v>
                </c:pt>
                <c:pt idx="2">
                  <c:v>resume3</c:v>
                </c:pt>
              </c:strCache>
            </c:strRef>
          </c:cat>
          <c:val>
            <c:numRef>
              <c:f>0</c:f>
              <c:numCache>
                <c:formatCode>General</c:formatCode>
                <c:ptCount val="3"/>
                <c:pt idx="0">
                  <c:v>4.3</c:v>
                </c:pt>
                <c:pt idx="1">
                  <c:v>2.5</c:v>
                </c:pt>
                <c:pt idx="2">
                  <c:v>3.5</c:v>
                </c:pt>
              </c:numCache>
            </c:numRef>
          </c:val>
        </c:ser>
        <c:ser>
          <c:idx val="1"/>
          <c:order val="1"/>
          <c:tx>
            <c:strRef>
              <c:f>label 1</c:f>
              <c:strCache>
                <c:ptCount val="1"/>
                <c:pt idx="0">
                  <c:v>verbal</c:v>
                </c:pt>
              </c:strCache>
            </c:strRef>
          </c:tx>
          <c:spPr>
            <a:solidFill>
              <a:srgbClr val="ea6312"/>
            </a:solidFill>
            <a:ln>
              <a:noFill/>
            </a:ln>
          </c:spPr>
          <c:invertIfNegative val="0"/>
          <c:dLbls>
            <c:dLblPos val="outEnd"/>
            <c:showLegendKey val="0"/>
            <c:showVal val="0"/>
            <c:showCatName val="0"/>
            <c:showSerName val="0"/>
            <c:showPercent val="0"/>
            <c:showLeaderLines val="0"/>
          </c:dLbls>
          <c:cat>
            <c:strRef>
              <c:f>categories</c:f>
              <c:strCache>
                <c:ptCount val="3"/>
                <c:pt idx="0">
                  <c:v>resume1</c:v>
                </c:pt>
                <c:pt idx="1">
                  <c:v>resume2</c:v>
                </c:pt>
                <c:pt idx="2">
                  <c:v>resume3</c:v>
                </c:pt>
              </c:strCache>
            </c:strRef>
          </c:cat>
          <c:val>
            <c:numRef>
              <c:f>1</c:f>
              <c:numCache>
                <c:formatCode>General</c:formatCode>
                <c:ptCount val="3"/>
                <c:pt idx="0">
                  <c:v>5</c:v>
                </c:pt>
                <c:pt idx="1">
                  <c:v>2</c:v>
                </c:pt>
                <c:pt idx="2">
                  <c:v>7</c:v>
                </c:pt>
              </c:numCache>
            </c:numRef>
          </c:val>
        </c:ser>
        <c:ser>
          <c:idx val="2"/>
          <c:order val="2"/>
          <c:tx>
            <c:strRef>
              <c:f>label 2</c:f>
              <c:strCache>
                <c:ptCount val="1"/>
                <c:pt idx="0">
                  <c:v>Column1</c:v>
                </c:pt>
              </c:strCache>
            </c:strRef>
          </c:tx>
          <c:spPr>
            <a:solidFill>
              <a:srgbClr val="e6b729"/>
            </a:solidFill>
            <a:ln>
              <a:noFill/>
            </a:ln>
          </c:spPr>
          <c:invertIfNegative val="0"/>
          <c:dLbls>
            <c:dLblPos val="outEnd"/>
            <c:showLegendKey val="0"/>
            <c:showVal val="0"/>
            <c:showCatName val="0"/>
            <c:showSerName val="0"/>
            <c:showPercent val="0"/>
            <c:showLeaderLines val="0"/>
          </c:dLbls>
          <c:cat>
            <c:strRef>
              <c:f>categories</c:f>
              <c:strCache>
                <c:ptCount val="3"/>
                <c:pt idx="0">
                  <c:v>resume1</c:v>
                </c:pt>
                <c:pt idx="1">
                  <c:v>resume2</c:v>
                </c:pt>
                <c:pt idx="2">
                  <c:v>resume3</c:v>
                </c:pt>
              </c:strCache>
            </c:strRef>
          </c:cat>
          <c:val>
            <c:numRef>
              <c:f>2</c:f>
              <c:numCache>
                <c:formatCode>General</c:formatCode>
                <c:ptCount val="3"/>
                <c:pt idx="0">
                  <c:v>9</c:v>
                </c:pt>
                <c:pt idx="1">
                  <c:v>1</c:v>
                </c:pt>
                <c:pt idx="2">
                  <c:v>8</c:v>
                </c:pt>
              </c:numCache>
            </c:numRef>
          </c:val>
        </c:ser>
        <c:gapWidth val="219"/>
        <c:overlap val="-27"/>
        <c:axId val="8537047"/>
        <c:axId val="3189621"/>
      </c:barChart>
      <c:catAx>
        <c:axId val="8537047"/>
        <c:scaling>
          <c:orientation val="minMax"/>
        </c:scaling>
        <c:delete val="0"/>
        <c:axPos val="b"/>
        <c:numFmt formatCode="DD/MM/YYYY" sourceLinked="1"/>
        <c:majorTickMark val="none"/>
        <c:minorTickMark val="none"/>
        <c:tickLblPos val="nextTo"/>
        <c:spPr>
          <a:ln w="9360">
            <a:solidFill>
              <a:srgbClr val="ffffff"/>
            </a:solidFill>
            <a:round/>
          </a:ln>
        </c:spPr>
        <c:txPr>
          <a:bodyPr/>
          <a:p>
            <a:pPr>
              <a:defRPr b="0" sz="1197" spc="-1" strike="noStrike">
                <a:solidFill>
                  <a:srgbClr val="ffffff"/>
                </a:solidFill>
                <a:uFill>
                  <a:solidFill>
                    <a:srgbClr val="ffffff"/>
                  </a:solidFill>
                </a:uFill>
                <a:latin typeface="Century Gothic"/>
                <a:ea typeface="DejaVu Sans"/>
              </a:defRPr>
            </a:pPr>
          </a:p>
        </c:txPr>
        <c:crossAx val="3189621"/>
        <c:crosses val="autoZero"/>
        <c:auto val="1"/>
        <c:lblAlgn val="ctr"/>
        <c:lblOffset val="100"/>
      </c:catAx>
      <c:valAx>
        <c:axId val="3189621"/>
        <c:scaling>
          <c:orientation val="minMax"/>
        </c:scaling>
        <c:delete val="0"/>
        <c:axPos val="l"/>
        <c:majorGridlines>
          <c:spPr>
            <a:ln w="9360">
              <a:solidFill>
                <a:srgbClr val="ffffff"/>
              </a:solidFill>
              <a:round/>
            </a:ln>
          </c:spPr>
        </c:majorGridlines>
        <c:numFmt formatCode="General" sourceLinked="0"/>
        <c:majorTickMark val="none"/>
        <c:minorTickMark val="none"/>
        <c:tickLblPos val="nextTo"/>
        <c:spPr>
          <a:ln w="9360">
            <a:noFill/>
          </a:ln>
        </c:spPr>
        <c:txPr>
          <a:bodyPr/>
          <a:p>
            <a:pPr>
              <a:defRPr b="0" sz="1197" spc="-1" strike="noStrike">
                <a:solidFill>
                  <a:srgbClr val="ffffff"/>
                </a:solidFill>
                <a:uFill>
                  <a:solidFill>
                    <a:srgbClr val="ffffff"/>
                  </a:solidFill>
                </a:uFill>
                <a:latin typeface="Century Gothic"/>
                <a:ea typeface="DejaVu Sans"/>
              </a:defRPr>
            </a:pPr>
          </a:p>
        </c:txPr>
        <c:crossAx val="8537047"/>
        <c:crosses val="autoZero"/>
        <c:crossBetween val="midCat"/>
      </c:valAx>
      <c:spPr>
        <a:noFill/>
        <a:ln>
          <a:noFill/>
        </a:ln>
      </c:spPr>
    </c:plotArea>
    <c:legend>
      <c:legendPos val="b"/>
      <c:overlay val="0"/>
      <c:spPr>
        <a:noFill/>
        <a:ln>
          <a:noFill/>
        </a:ln>
      </c:spPr>
    </c:legend>
    <c:plotVisOnly val="1"/>
    <c:dispBlanksAs val="gap"/>
  </c:chart>
  <c:spPr>
    <a:noFill/>
    <a:ln>
      <a:noFill/>
    </a:ln>
  </c:spPr>
</c:chartSpac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jpe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image" Target="../media/image14.png"/>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0.png"/><Relationship Id="rId3" Type="http://schemas.openxmlformats.org/officeDocument/2006/relationships/image" Target="../media/image21.png"/>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7.png"/><Relationship Id="rId3" Type="http://schemas.openxmlformats.org/officeDocument/2006/relationships/image" Target="../media/image28.png"/>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34.png"/><Relationship Id="rId3" Type="http://schemas.openxmlformats.org/officeDocument/2006/relationships/image" Target="../media/image35.png"/>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30" name="PlaceHolder 2"/>
          <p:cNvSpPr>
            <a:spLocks noGrp="1"/>
          </p:cNvSpPr>
          <p:nvPr>
            <p:ph type="body"/>
          </p:nvPr>
        </p:nvSpPr>
        <p:spPr>
          <a:xfrm>
            <a:off x="609480" y="1604520"/>
            <a:ext cx="1097244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31" name="PlaceHolder 3"/>
          <p:cNvSpPr>
            <a:spLocks noGrp="1"/>
          </p:cNvSpPr>
          <p:nvPr>
            <p:ph type="body"/>
          </p:nvPr>
        </p:nvSpPr>
        <p:spPr>
          <a:xfrm>
            <a:off x="609480" y="3682080"/>
            <a:ext cx="1097244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33" name="PlaceHolder 2"/>
          <p:cNvSpPr>
            <a:spLocks noGrp="1"/>
          </p:cNvSpPr>
          <p:nvPr>
            <p:ph type="body"/>
          </p:nvPr>
        </p:nvSpPr>
        <p:spPr>
          <a:xfrm>
            <a:off x="60948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34" name="PlaceHolder 3"/>
          <p:cNvSpPr>
            <a:spLocks noGrp="1"/>
          </p:cNvSpPr>
          <p:nvPr>
            <p:ph type="body"/>
          </p:nvPr>
        </p:nvSpPr>
        <p:spPr>
          <a:xfrm>
            <a:off x="623196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35" name="PlaceHolder 4"/>
          <p:cNvSpPr>
            <a:spLocks noGrp="1"/>
          </p:cNvSpPr>
          <p:nvPr>
            <p:ph type="body"/>
          </p:nvPr>
        </p:nvSpPr>
        <p:spPr>
          <a:xfrm>
            <a:off x="6231960" y="368208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36" name="PlaceHolder 5"/>
          <p:cNvSpPr>
            <a:spLocks noGrp="1"/>
          </p:cNvSpPr>
          <p:nvPr>
            <p:ph type="body"/>
          </p:nvPr>
        </p:nvSpPr>
        <p:spPr>
          <a:xfrm>
            <a:off x="609480" y="368208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38" name="PlaceHolder 2"/>
          <p:cNvSpPr>
            <a:spLocks noGrp="1"/>
          </p:cNvSpPr>
          <p:nvPr>
            <p:ph type="body"/>
          </p:nvPr>
        </p:nvSpPr>
        <p:spPr>
          <a:xfrm>
            <a:off x="609480" y="1604520"/>
            <a:ext cx="1097244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39" name="PlaceHolder 3"/>
          <p:cNvSpPr>
            <a:spLocks noGrp="1"/>
          </p:cNvSpPr>
          <p:nvPr>
            <p:ph type="body"/>
          </p:nvPr>
        </p:nvSpPr>
        <p:spPr>
          <a:xfrm>
            <a:off x="609480" y="1604520"/>
            <a:ext cx="1097244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pic>
        <p:nvPicPr>
          <p:cNvPr id="40" name="" descr=""/>
          <p:cNvPicPr/>
          <p:nvPr/>
        </p:nvPicPr>
        <p:blipFill>
          <a:blip r:embed="rId2"/>
          <a:stretch/>
        </p:blipFill>
        <p:spPr>
          <a:xfrm>
            <a:off x="3602880" y="1604520"/>
            <a:ext cx="4984920" cy="3977280"/>
          </a:xfrm>
          <a:prstGeom prst="rect">
            <a:avLst/>
          </a:prstGeom>
          <a:ln>
            <a:noFill/>
          </a:ln>
        </p:spPr>
      </p:pic>
      <p:pic>
        <p:nvPicPr>
          <p:cNvPr id="41" name="" descr=""/>
          <p:cNvPicPr/>
          <p:nvPr/>
        </p:nvPicPr>
        <p:blipFill>
          <a:blip r:embed="rId3"/>
          <a:stretch/>
        </p:blipFill>
        <p:spPr>
          <a:xfrm>
            <a:off x="3602880" y="1604520"/>
            <a:ext cx="4984920" cy="397728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51"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53" name="PlaceHolder 2"/>
          <p:cNvSpPr>
            <a:spLocks noGrp="1"/>
          </p:cNvSpPr>
          <p:nvPr>
            <p:ph type="body"/>
          </p:nvPr>
        </p:nvSpPr>
        <p:spPr>
          <a:xfrm>
            <a:off x="609480" y="1604520"/>
            <a:ext cx="1097244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55" name="PlaceHolder 2"/>
          <p:cNvSpPr>
            <a:spLocks noGrp="1"/>
          </p:cNvSpPr>
          <p:nvPr>
            <p:ph type="body"/>
          </p:nvPr>
        </p:nvSpPr>
        <p:spPr>
          <a:xfrm>
            <a:off x="609480" y="1604520"/>
            <a:ext cx="535428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56" name="PlaceHolder 3"/>
          <p:cNvSpPr>
            <a:spLocks noGrp="1"/>
          </p:cNvSpPr>
          <p:nvPr>
            <p:ph type="body"/>
          </p:nvPr>
        </p:nvSpPr>
        <p:spPr>
          <a:xfrm>
            <a:off x="6231960" y="1604520"/>
            <a:ext cx="535428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8"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60" name="PlaceHolder 2"/>
          <p:cNvSpPr>
            <a:spLocks noGrp="1"/>
          </p:cNvSpPr>
          <p:nvPr>
            <p:ph type="body"/>
          </p:nvPr>
        </p:nvSpPr>
        <p:spPr>
          <a:xfrm>
            <a:off x="60948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61" name="PlaceHolder 3"/>
          <p:cNvSpPr>
            <a:spLocks noGrp="1"/>
          </p:cNvSpPr>
          <p:nvPr>
            <p:ph type="body"/>
          </p:nvPr>
        </p:nvSpPr>
        <p:spPr>
          <a:xfrm>
            <a:off x="609480" y="368208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62" name="PlaceHolder 4"/>
          <p:cNvSpPr>
            <a:spLocks noGrp="1"/>
          </p:cNvSpPr>
          <p:nvPr>
            <p:ph type="body"/>
          </p:nvPr>
        </p:nvSpPr>
        <p:spPr>
          <a:xfrm>
            <a:off x="6231960" y="1604520"/>
            <a:ext cx="535428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9"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64" name="PlaceHolder 2"/>
          <p:cNvSpPr>
            <a:spLocks noGrp="1"/>
          </p:cNvSpPr>
          <p:nvPr>
            <p:ph type="body"/>
          </p:nvPr>
        </p:nvSpPr>
        <p:spPr>
          <a:xfrm>
            <a:off x="609480" y="1604520"/>
            <a:ext cx="535428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65" name="PlaceHolder 3"/>
          <p:cNvSpPr>
            <a:spLocks noGrp="1"/>
          </p:cNvSpPr>
          <p:nvPr>
            <p:ph type="body"/>
          </p:nvPr>
        </p:nvSpPr>
        <p:spPr>
          <a:xfrm>
            <a:off x="623196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66" name="PlaceHolder 4"/>
          <p:cNvSpPr>
            <a:spLocks noGrp="1"/>
          </p:cNvSpPr>
          <p:nvPr>
            <p:ph type="body"/>
          </p:nvPr>
        </p:nvSpPr>
        <p:spPr>
          <a:xfrm>
            <a:off x="6231960" y="368208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68" name="PlaceHolder 2"/>
          <p:cNvSpPr>
            <a:spLocks noGrp="1"/>
          </p:cNvSpPr>
          <p:nvPr>
            <p:ph type="body"/>
          </p:nvPr>
        </p:nvSpPr>
        <p:spPr>
          <a:xfrm>
            <a:off x="60948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69" name="PlaceHolder 3"/>
          <p:cNvSpPr>
            <a:spLocks noGrp="1"/>
          </p:cNvSpPr>
          <p:nvPr>
            <p:ph type="body"/>
          </p:nvPr>
        </p:nvSpPr>
        <p:spPr>
          <a:xfrm>
            <a:off x="623196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70" name="PlaceHolder 4"/>
          <p:cNvSpPr>
            <a:spLocks noGrp="1"/>
          </p:cNvSpPr>
          <p:nvPr>
            <p:ph type="body"/>
          </p:nvPr>
        </p:nvSpPr>
        <p:spPr>
          <a:xfrm>
            <a:off x="609480" y="3682080"/>
            <a:ext cx="1097244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72" name="PlaceHolder 2"/>
          <p:cNvSpPr>
            <a:spLocks noGrp="1"/>
          </p:cNvSpPr>
          <p:nvPr>
            <p:ph type="body"/>
          </p:nvPr>
        </p:nvSpPr>
        <p:spPr>
          <a:xfrm>
            <a:off x="609480" y="1604520"/>
            <a:ext cx="1097244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73" name="PlaceHolder 3"/>
          <p:cNvSpPr>
            <a:spLocks noGrp="1"/>
          </p:cNvSpPr>
          <p:nvPr>
            <p:ph type="body"/>
          </p:nvPr>
        </p:nvSpPr>
        <p:spPr>
          <a:xfrm>
            <a:off x="609480" y="3682080"/>
            <a:ext cx="1097244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75" name="PlaceHolder 2"/>
          <p:cNvSpPr>
            <a:spLocks noGrp="1"/>
          </p:cNvSpPr>
          <p:nvPr>
            <p:ph type="body"/>
          </p:nvPr>
        </p:nvSpPr>
        <p:spPr>
          <a:xfrm>
            <a:off x="60948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76" name="PlaceHolder 3"/>
          <p:cNvSpPr>
            <a:spLocks noGrp="1"/>
          </p:cNvSpPr>
          <p:nvPr>
            <p:ph type="body"/>
          </p:nvPr>
        </p:nvSpPr>
        <p:spPr>
          <a:xfrm>
            <a:off x="623196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77" name="PlaceHolder 4"/>
          <p:cNvSpPr>
            <a:spLocks noGrp="1"/>
          </p:cNvSpPr>
          <p:nvPr>
            <p:ph type="body"/>
          </p:nvPr>
        </p:nvSpPr>
        <p:spPr>
          <a:xfrm>
            <a:off x="6231960" y="368208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78" name="PlaceHolder 5"/>
          <p:cNvSpPr>
            <a:spLocks noGrp="1"/>
          </p:cNvSpPr>
          <p:nvPr>
            <p:ph type="body"/>
          </p:nvPr>
        </p:nvSpPr>
        <p:spPr>
          <a:xfrm>
            <a:off x="609480" y="368208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80" name="PlaceHolder 2"/>
          <p:cNvSpPr>
            <a:spLocks noGrp="1"/>
          </p:cNvSpPr>
          <p:nvPr>
            <p:ph type="body"/>
          </p:nvPr>
        </p:nvSpPr>
        <p:spPr>
          <a:xfrm>
            <a:off x="609480" y="1604520"/>
            <a:ext cx="1097244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81" name="PlaceHolder 3"/>
          <p:cNvSpPr>
            <a:spLocks noGrp="1"/>
          </p:cNvSpPr>
          <p:nvPr>
            <p:ph type="body"/>
          </p:nvPr>
        </p:nvSpPr>
        <p:spPr>
          <a:xfrm>
            <a:off x="609480" y="1604520"/>
            <a:ext cx="1097244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pic>
        <p:nvPicPr>
          <p:cNvPr id="82" name="" descr=""/>
          <p:cNvPicPr/>
          <p:nvPr/>
        </p:nvPicPr>
        <p:blipFill>
          <a:blip r:embed="rId2"/>
          <a:stretch/>
        </p:blipFill>
        <p:spPr>
          <a:xfrm>
            <a:off x="3602880" y="1604520"/>
            <a:ext cx="4984920" cy="3977280"/>
          </a:xfrm>
          <a:prstGeom prst="rect">
            <a:avLst/>
          </a:prstGeom>
          <a:ln>
            <a:noFill/>
          </a:ln>
        </p:spPr>
      </p:pic>
      <p:pic>
        <p:nvPicPr>
          <p:cNvPr id="83" name="" descr=""/>
          <p:cNvPicPr/>
          <p:nvPr/>
        </p:nvPicPr>
        <p:blipFill>
          <a:blip r:embed="rId3"/>
          <a:stretch/>
        </p:blipFill>
        <p:spPr>
          <a:xfrm>
            <a:off x="3602880" y="1604520"/>
            <a:ext cx="4984920" cy="3977280"/>
          </a:xfrm>
          <a:prstGeom prst="rect">
            <a:avLst/>
          </a:prstGeom>
          <a:ln>
            <a:noFill/>
          </a:ln>
        </p:spPr>
      </p:pic>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93"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95" name="PlaceHolder 2"/>
          <p:cNvSpPr>
            <a:spLocks noGrp="1"/>
          </p:cNvSpPr>
          <p:nvPr>
            <p:ph type="body"/>
          </p:nvPr>
        </p:nvSpPr>
        <p:spPr>
          <a:xfrm>
            <a:off x="609480" y="1604520"/>
            <a:ext cx="1097244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97" name="PlaceHolder 2"/>
          <p:cNvSpPr>
            <a:spLocks noGrp="1"/>
          </p:cNvSpPr>
          <p:nvPr>
            <p:ph type="body"/>
          </p:nvPr>
        </p:nvSpPr>
        <p:spPr>
          <a:xfrm>
            <a:off x="609480" y="1604520"/>
            <a:ext cx="535428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98" name="PlaceHolder 3"/>
          <p:cNvSpPr>
            <a:spLocks noGrp="1"/>
          </p:cNvSpPr>
          <p:nvPr>
            <p:ph type="body"/>
          </p:nvPr>
        </p:nvSpPr>
        <p:spPr>
          <a:xfrm>
            <a:off x="6231960" y="1604520"/>
            <a:ext cx="535428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1" name="PlaceHolder 2"/>
          <p:cNvSpPr>
            <a:spLocks noGrp="1"/>
          </p:cNvSpPr>
          <p:nvPr>
            <p:ph type="body"/>
          </p:nvPr>
        </p:nvSpPr>
        <p:spPr>
          <a:xfrm>
            <a:off x="609480" y="1604520"/>
            <a:ext cx="1097244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0"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02" name="PlaceHolder 2"/>
          <p:cNvSpPr>
            <a:spLocks noGrp="1"/>
          </p:cNvSpPr>
          <p:nvPr>
            <p:ph type="body"/>
          </p:nvPr>
        </p:nvSpPr>
        <p:spPr>
          <a:xfrm>
            <a:off x="60948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03" name="PlaceHolder 3"/>
          <p:cNvSpPr>
            <a:spLocks noGrp="1"/>
          </p:cNvSpPr>
          <p:nvPr>
            <p:ph type="body"/>
          </p:nvPr>
        </p:nvSpPr>
        <p:spPr>
          <a:xfrm>
            <a:off x="609480" y="368208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04" name="PlaceHolder 4"/>
          <p:cNvSpPr>
            <a:spLocks noGrp="1"/>
          </p:cNvSpPr>
          <p:nvPr>
            <p:ph type="body"/>
          </p:nvPr>
        </p:nvSpPr>
        <p:spPr>
          <a:xfrm>
            <a:off x="6231960" y="1604520"/>
            <a:ext cx="535428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06" name="PlaceHolder 2"/>
          <p:cNvSpPr>
            <a:spLocks noGrp="1"/>
          </p:cNvSpPr>
          <p:nvPr>
            <p:ph type="body"/>
          </p:nvPr>
        </p:nvSpPr>
        <p:spPr>
          <a:xfrm>
            <a:off x="609480" y="1604520"/>
            <a:ext cx="535428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07" name="PlaceHolder 3"/>
          <p:cNvSpPr>
            <a:spLocks noGrp="1"/>
          </p:cNvSpPr>
          <p:nvPr>
            <p:ph type="body"/>
          </p:nvPr>
        </p:nvSpPr>
        <p:spPr>
          <a:xfrm>
            <a:off x="623196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08" name="PlaceHolder 4"/>
          <p:cNvSpPr>
            <a:spLocks noGrp="1"/>
          </p:cNvSpPr>
          <p:nvPr>
            <p:ph type="body"/>
          </p:nvPr>
        </p:nvSpPr>
        <p:spPr>
          <a:xfrm>
            <a:off x="6231960" y="368208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10" name="PlaceHolder 2"/>
          <p:cNvSpPr>
            <a:spLocks noGrp="1"/>
          </p:cNvSpPr>
          <p:nvPr>
            <p:ph type="body"/>
          </p:nvPr>
        </p:nvSpPr>
        <p:spPr>
          <a:xfrm>
            <a:off x="60948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11" name="PlaceHolder 3"/>
          <p:cNvSpPr>
            <a:spLocks noGrp="1"/>
          </p:cNvSpPr>
          <p:nvPr>
            <p:ph type="body"/>
          </p:nvPr>
        </p:nvSpPr>
        <p:spPr>
          <a:xfrm>
            <a:off x="623196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12" name="PlaceHolder 4"/>
          <p:cNvSpPr>
            <a:spLocks noGrp="1"/>
          </p:cNvSpPr>
          <p:nvPr>
            <p:ph type="body"/>
          </p:nvPr>
        </p:nvSpPr>
        <p:spPr>
          <a:xfrm>
            <a:off x="609480" y="3682080"/>
            <a:ext cx="1097244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14" name="PlaceHolder 2"/>
          <p:cNvSpPr>
            <a:spLocks noGrp="1"/>
          </p:cNvSpPr>
          <p:nvPr>
            <p:ph type="body"/>
          </p:nvPr>
        </p:nvSpPr>
        <p:spPr>
          <a:xfrm>
            <a:off x="609480" y="1604520"/>
            <a:ext cx="1097244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15" name="PlaceHolder 3"/>
          <p:cNvSpPr>
            <a:spLocks noGrp="1"/>
          </p:cNvSpPr>
          <p:nvPr>
            <p:ph type="body"/>
          </p:nvPr>
        </p:nvSpPr>
        <p:spPr>
          <a:xfrm>
            <a:off x="609480" y="3682080"/>
            <a:ext cx="1097244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17" name="PlaceHolder 2"/>
          <p:cNvSpPr>
            <a:spLocks noGrp="1"/>
          </p:cNvSpPr>
          <p:nvPr>
            <p:ph type="body"/>
          </p:nvPr>
        </p:nvSpPr>
        <p:spPr>
          <a:xfrm>
            <a:off x="60948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18" name="PlaceHolder 3"/>
          <p:cNvSpPr>
            <a:spLocks noGrp="1"/>
          </p:cNvSpPr>
          <p:nvPr>
            <p:ph type="body"/>
          </p:nvPr>
        </p:nvSpPr>
        <p:spPr>
          <a:xfrm>
            <a:off x="623196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19" name="PlaceHolder 4"/>
          <p:cNvSpPr>
            <a:spLocks noGrp="1"/>
          </p:cNvSpPr>
          <p:nvPr>
            <p:ph type="body"/>
          </p:nvPr>
        </p:nvSpPr>
        <p:spPr>
          <a:xfrm>
            <a:off x="6231960" y="368208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20" name="PlaceHolder 5"/>
          <p:cNvSpPr>
            <a:spLocks noGrp="1"/>
          </p:cNvSpPr>
          <p:nvPr>
            <p:ph type="body"/>
          </p:nvPr>
        </p:nvSpPr>
        <p:spPr>
          <a:xfrm>
            <a:off x="609480" y="368208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22" name="PlaceHolder 2"/>
          <p:cNvSpPr>
            <a:spLocks noGrp="1"/>
          </p:cNvSpPr>
          <p:nvPr>
            <p:ph type="body"/>
          </p:nvPr>
        </p:nvSpPr>
        <p:spPr>
          <a:xfrm>
            <a:off x="609480" y="1604520"/>
            <a:ext cx="1097244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23" name="PlaceHolder 3"/>
          <p:cNvSpPr>
            <a:spLocks noGrp="1"/>
          </p:cNvSpPr>
          <p:nvPr>
            <p:ph type="body"/>
          </p:nvPr>
        </p:nvSpPr>
        <p:spPr>
          <a:xfrm>
            <a:off x="609480" y="1604520"/>
            <a:ext cx="1097244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pic>
        <p:nvPicPr>
          <p:cNvPr id="124" name="" descr=""/>
          <p:cNvPicPr/>
          <p:nvPr/>
        </p:nvPicPr>
        <p:blipFill>
          <a:blip r:embed="rId2"/>
          <a:stretch/>
        </p:blipFill>
        <p:spPr>
          <a:xfrm>
            <a:off x="3602880" y="1604520"/>
            <a:ext cx="4984920" cy="3977280"/>
          </a:xfrm>
          <a:prstGeom prst="rect">
            <a:avLst/>
          </a:prstGeom>
          <a:ln>
            <a:noFill/>
          </a:ln>
        </p:spPr>
      </p:pic>
      <p:pic>
        <p:nvPicPr>
          <p:cNvPr id="125" name="" descr=""/>
          <p:cNvPicPr/>
          <p:nvPr/>
        </p:nvPicPr>
        <p:blipFill>
          <a:blip r:embed="rId3"/>
          <a:stretch/>
        </p:blipFill>
        <p:spPr>
          <a:xfrm>
            <a:off x="3602880" y="1604520"/>
            <a:ext cx="4984920" cy="3977280"/>
          </a:xfrm>
          <a:prstGeom prst="rect">
            <a:avLst/>
          </a:prstGeom>
          <a:ln>
            <a:noFill/>
          </a:ln>
        </p:spPr>
      </p:pic>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35"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37" name="PlaceHolder 2"/>
          <p:cNvSpPr>
            <a:spLocks noGrp="1"/>
          </p:cNvSpPr>
          <p:nvPr>
            <p:ph type="body"/>
          </p:nvPr>
        </p:nvSpPr>
        <p:spPr>
          <a:xfrm>
            <a:off x="609480" y="1604520"/>
            <a:ext cx="1097244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3" name="PlaceHolder 2"/>
          <p:cNvSpPr>
            <a:spLocks noGrp="1"/>
          </p:cNvSpPr>
          <p:nvPr>
            <p:ph type="body"/>
          </p:nvPr>
        </p:nvSpPr>
        <p:spPr>
          <a:xfrm>
            <a:off x="609480" y="1604520"/>
            <a:ext cx="535428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4" name="PlaceHolder 3"/>
          <p:cNvSpPr>
            <a:spLocks noGrp="1"/>
          </p:cNvSpPr>
          <p:nvPr>
            <p:ph type="body"/>
          </p:nvPr>
        </p:nvSpPr>
        <p:spPr>
          <a:xfrm>
            <a:off x="6231960" y="1604520"/>
            <a:ext cx="535428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39" name="PlaceHolder 2"/>
          <p:cNvSpPr>
            <a:spLocks noGrp="1"/>
          </p:cNvSpPr>
          <p:nvPr>
            <p:ph type="body"/>
          </p:nvPr>
        </p:nvSpPr>
        <p:spPr>
          <a:xfrm>
            <a:off x="609480" y="1604520"/>
            <a:ext cx="535428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40" name="PlaceHolder 3"/>
          <p:cNvSpPr>
            <a:spLocks noGrp="1"/>
          </p:cNvSpPr>
          <p:nvPr>
            <p:ph type="body"/>
          </p:nvPr>
        </p:nvSpPr>
        <p:spPr>
          <a:xfrm>
            <a:off x="6231960" y="1604520"/>
            <a:ext cx="535428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2"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44" name="PlaceHolder 2"/>
          <p:cNvSpPr>
            <a:spLocks noGrp="1"/>
          </p:cNvSpPr>
          <p:nvPr>
            <p:ph type="body"/>
          </p:nvPr>
        </p:nvSpPr>
        <p:spPr>
          <a:xfrm>
            <a:off x="60948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45" name="PlaceHolder 3"/>
          <p:cNvSpPr>
            <a:spLocks noGrp="1"/>
          </p:cNvSpPr>
          <p:nvPr>
            <p:ph type="body"/>
          </p:nvPr>
        </p:nvSpPr>
        <p:spPr>
          <a:xfrm>
            <a:off x="609480" y="368208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46" name="PlaceHolder 4"/>
          <p:cNvSpPr>
            <a:spLocks noGrp="1"/>
          </p:cNvSpPr>
          <p:nvPr>
            <p:ph type="body"/>
          </p:nvPr>
        </p:nvSpPr>
        <p:spPr>
          <a:xfrm>
            <a:off x="6231960" y="1604520"/>
            <a:ext cx="535428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48" name="PlaceHolder 2"/>
          <p:cNvSpPr>
            <a:spLocks noGrp="1"/>
          </p:cNvSpPr>
          <p:nvPr>
            <p:ph type="body"/>
          </p:nvPr>
        </p:nvSpPr>
        <p:spPr>
          <a:xfrm>
            <a:off x="609480" y="1604520"/>
            <a:ext cx="535428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49" name="PlaceHolder 3"/>
          <p:cNvSpPr>
            <a:spLocks noGrp="1"/>
          </p:cNvSpPr>
          <p:nvPr>
            <p:ph type="body"/>
          </p:nvPr>
        </p:nvSpPr>
        <p:spPr>
          <a:xfrm>
            <a:off x="623196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50" name="PlaceHolder 4"/>
          <p:cNvSpPr>
            <a:spLocks noGrp="1"/>
          </p:cNvSpPr>
          <p:nvPr>
            <p:ph type="body"/>
          </p:nvPr>
        </p:nvSpPr>
        <p:spPr>
          <a:xfrm>
            <a:off x="6231960" y="368208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52" name="PlaceHolder 2"/>
          <p:cNvSpPr>
            <a:spLocks noGrp="1"/>
          </p:cNvSpPr>
          <p:nvPr>
            <p:ph type="body"/>
          </p:nvPr>
        </p:nvSpPr>
        <p:spPr>
          <a:xfrm>
            <a:off x="60948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53" name="PlaceHolder 3"/>
          <p:cNvSpPr>
            <a:spLocks noGrp="1"/>
          </p:cNvSpPr>
          <p:nvPr>
            <p:ph type="body"/>
          </p:nvPr>
        </p:nvSpPr>
        <p:spPr>
          <a:xfrm>
            <a:off x="623196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54" name="PlaceHolder 4"/>
          <p:cNvSpPr>
            <a:spLocks noGrp="1"/>
          </p:cNvSpPr>
          <p:nvPr>
            <p:ph type="body"/>
          </p:nvPr>
        </p:nvSpPr>
        <p:spPr>
          <a:xfrm>
            <a:off x="609480" y="3682080"/>
            <a:ext cx="1097244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56" name="PlaceHolder 2"/>
          <p:cNvSpPr>
            <a:spLocks noGrp="1"/>
          </p:cNvSpPr>
          <p:nvPr>
            <p:ph type="body"/>
          </p:nvPr>
        </p:nvSpPr>
        <p:spPr>
          <a:xfrm>
            <a:off x="609480" y="1604520"/>
            <a:ext cx="1097244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57" name="PlaceHolder 3"/>
          <p:cNvSpPr>
            <a:spLocks noGrp="1"/>
          </p:cNvSpPr>
          <p:nvPr>
            <p:ph type="body"/>
          </p:nvPr>
        </p:nvSpPr>
        <p:spPr>
          <a:xfrm>
            <a:off x="609480" y="3682080"/>
            <a:ext cx="1097244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59" name="PlaceHolder 2"/>
          <p:cNvSpPr>
            <a:spLocks noGrp="1"/>
          </p:cNvSpPr>
          <p:nvPr>
            <p:ph type="body"/>
          </p:nvPr>
        </p:nvSpPr>
        <p:spPr>
          <a:xfrm>
            <a:off x="60948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60" name="PlaceHolder 3"/>
          <p:cNvSpPr>
            <a:spLocks noGrp="1"/>
          </p:cNvSpPr>
          <p:nvPr>
            <p:ph type="body"/>
          </p:nvPr>
        </p:nvSpPr>
        <p:spPr>
          <a:xfrm>
            <a:off x="623196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61" name="PlaceHolder 4"/>
          <p:cNvSpPr>
            <a:spLocks noGrp="1"/>
          </p:cNvSpPr>
          <p:nvPr>
            <p:ph type="body"/>
          </p:nvPr>
        </p:nvSpPr>
        <p:spPr>
          <a:xfrm>
            <a:off x="6231960" y="368208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62" name="PlaceHolder 5"/>
          <p:cNvSpPr>
            <a:spLocks noGrp="1"/>
          </p:cNvSpPr>
          <p:nvPr>
            <p:ph type="body"/>
          </p:nvPr>
        </p:nvSpPr>
        <p:spPr>
          <a:xfrm>
            <a:off x="609480" y="368208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64" name="PlaceHolder 2"/>
          <p:cNvSpPr>
            <a:spLocks noGrp="1"/>
          </p:cNvSpPr>
          <p:nvPr>
            <p:ph type="body"/>
          </p:nvPr>
        </p:nvSpPr>
        <p:spPr>
          <a:xfrm>
            <a:off x="609480" y="1604520"/>
            <a:ext cx="1097244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65" name="PlaceHolder 3"/>
          <p:cNvSpPr>
            <a:spLocks noGrp="1"/>
          </p:cNvSpPr>
          <p:nvPr>
            <p:ph type="body"/>
          </p:nvPr>
        </p:nvSpPr>
        <p:spPr>
          <a:xfrm>
            <a:off x="609480" y="1604520"/>
            <a:ext cx="1097244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pic>
        <p:nvPicPr>
          <p:cNvPr id="166" name="" descr=""/>
          <p:cNvPicPr/>
          <p:nvPr/>
        </p:nvPicPr>
        <p:blipFill>
          <a:blip r:embed="rId2"/>
          <a:stretch/>
        </p:blipFill>
        <p:spPr>
          <a:xfrm>
            <a:off x="3602880" y="1604520"/>
            <a:ext cx="4984920" cy="3977280"/>
          </a:xfrm>
          <a:prstGeom prst="rect">
            <a:avLst/>
          </a:prstGeom>
          <a:ln>
            <a:noFill/>
          </a:ln>
        </p:spPr>
      </p:pic>
      <p:pic>
        <p:nvPicPr>
          <p:cNvPr id="167" name="" descr=""/>
          <p:cNvPicPr/>
          <p:nvPr/>
        </p:nvPicPr>
        <p:blipFill>
          <a:blip r:embed="rId3"/>
          <a:stretch/>
        </p:blipFill>
        <p:spPr>
          <a:xfrm>
            <a:off x="3602880" y="1604520"/>
            <a:ext cx="4984920" cy="3977280"/>
          </a:xfrm>
          <a:prstGeom prst="rect">
            <a:avLst/>
          </a:prstGeom>
          <a:ln>
            <a:noFill/>
          </a:ln>
        </p:spPr>
      </p:pic>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7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77"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7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79" name="PlaceHolder 2"/>
          <p:cNvSpPr>
            <a:spLocks noGrp="1"/>
          </p:cNvSpPr>
          <p:nvPr>
            <p:ph type="body"/>
          </p:nvPr>
        </p:nvSpPr>
        <p:spPr>
          <a:xfrm>
            <a:off x="609480" y="1604520"/>
            <a:ext cx="1097244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8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81" name="PlaceHolder 2"/>
          <p:cNvSpPr>
            <a:spLocks noGrp="1"/>
          </p:cNvSpPr>
          <p:nvPr>
            <p:ph type="body"/>
          </p:nvPr>
        </p:nvSpPr>
        <p:spPr>
          <a:xfrm>
            <a:off x="609480" y="1604520"/>
            <a:ext cx="535428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82" name="PlaceHolder 3"/>
          <p:cNvSpPr>
            <a:spLocks noGrp="1"/>
          </p:cNvSpPr>
          <p:nvPr>
            <p:ph type="body"/>
          </p:nvPr>
        </p:nvSpPr>
        <p:spPr>
          <a:xfrm>
            <a:off x="6231960" y="1604520"/>
            <a:ext cx="535428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4"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8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86" name="PlaceHolder 2"/>
          <p:cNvSpPr>
            <a:spLocks noGrp="1"/>
          </p:cNvSpPr>
          <p:nvPr>
            <p:ph type="body"/>
          </p:nvPr>
        </p:nvSpPr>
        <p:spPr>
          <a:xfrm>
            <a:off x="60948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87" name="PlaceHolder 3"/>
          <p:cNvSpPr>
            <a:spLocks noGrp="1"/>
          </p:cNvSpPr>
          <p:nvPr>
            <p:ph type="body"/>
          </p:nvPr>
        </p:nvSpPr>
        <p:spPr>
          <a:xfrm>
            <a:off x="609480" y="368208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88" name="PlaceHolder 4"/>
          <p:cNvSpPr>
            <a:spLocks noGrp="1"/>
          </p:cNvSpPr>
          <p:nvPr>
            <p:ph type="body"/>
          </p:nvPr>
        </p:nvSpPr>
        <p:spPr>
          <a:xfrm>
            <a:off x="6231960" y="1604520"/>
            <a:ext cx="535428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90" name="PlaceHolder 2"/>
          <p:cNvSpPr>
            <a:spLocks noGrp="1"/>
          </p:cNvSpPr>
          <p:nvPr>
            <p:ph type="body"/>
          </p:nvPr>
        </p:nvSpPr>
        <p:spPr>
          <a:xfrm>
            <a:off x="609480" y="1604520"/>
            <a:ext cx="535428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91" name="PlaceHolder 3"/>
          <p:cNvSpPr>
            <a:spLocks noGrp="1"/>
          </p:cNvSpPr>
          <p:nvPr>
            <p:ph type="body"/>
          </p:nvPr>
        </p:nvSpPr>
        <p:spPr>
          <a:xfrm>
            <a:off x="623196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92" name="PlaceHolder 4"/>
          <p:cNvSpPr>
            <a:spLocks noGrp="1"/>
          </p:cNvSpPr>
          <p:nvPr>
            <p:ph type="body"/>
          </p:nvPr>
        </p:nvSpPr>
        <p:spPr>
          <a:xfrm>
            <a:off x="6231960" y="368208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94" name="PlaceHolder 2"/>
          <p:cNvSpPr>
            <a:spLocks noGrp="1"/>
          </p:cNvSpPr>
          <p:nvPr>
            <p:ph type="body"/>
          </p:nvPr>
        </p:nvSpPr>
        <p:spPr>
          <a:xfrm>
            <a:off x="60948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95" name="PlaceHolder 3"/>
          <p:cNvSpPr>
            <a:spLocks noGrp="1"/>
          </p:cNvSpPr>
          <p:nvPr>
            <p:ph type="body"/>
          </p:nvPr>
        </p:nvSpPr>
        <p:spPr>
          <a:xfrm>
            <a:off x="623196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96" name="PlaceHolder 4"/>
          <p:cNvSpPr>
            <a:spLocks noGrp="1"/>
          </p:cNvSpPr>
          <p:nvPr>
            <p:ph type="body"/>
          </p:nvPr>
        </p:nvSpPr>
        <p:spPr>
          <a:xfrm>
            <a:off x="609480" y="3682080"/>
            <a:ext cx="1097244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9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98" name="PlaceHolder 2"/>
          <p:cNvSpPr>
            <a:spLocks noGrp="1"/>
          </p:cNvSpPr>
          <p:nvPr>
            <p:ph type="body"/>
          </p:nvPr>
        </p:nvSpPr>
        <p:spPr>
          <a:xfrm>
            <a:off x="609480" y="1604520"/>
            <a:ext cx="1097244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99" name="PlaceHolder 3"/>
          <p:cNvSpPr>
            <a:spLocks noGrp="1"/>
          </p:cNvSpPr>
          <p:nvPr>
            <p:ph type="body"/>
          </p:nvPr>
        </p:nvSpPr>
        <p:spPr>
          <a:xfrm>
            <a:off x="609480" y="3682080"/>
            <a:ext cx="1097244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0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201" name="PlaceHolder 2"/>
          <p:cNvSpPr>
            <a:spLocks noGrp="1"/>
          </p:cNvSpPr>
          <p:nvPr>
            <p:ph type="body"/>
          </p:nvPr>
        </p:nvSpPr>
        <p:spPr>
          <a:xfrm>
            <a:off x="60948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202" name="PlaceHolder 3"/>
          <p:cNvSpPr>
            <a:spLocks noGrp="1"/>
          </p:cNvSpPr>
          <p:nvPr>
            <p:ph type="body"/>
          </p:nvPr>
        </p:nvSpPr>
        <p:spPr>
          <a:xfrm>
            <a:off x="623196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203" name="PlaceHolder 4"/>
          <p:cNvSpPr>
            <a:spLocks noGrp="1"/>
          </p:cNvSpPr>
          <p:nvPr>
            <p:ph type="body"/>
          </p:nvPr>
        </p:nvSpPr>
        <p:spPr>
          <a:xfrm>
            <a:off x="6231960" y="368208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204" name="PlaceHolder 5"/>
          <p:cNvSpPr>
            <a:spLocks noGrp="1"/>
          </p:cNvSpPr>
          <p:nvPr>
            <p:ph type="body"/>
          </p:nvPr>
        </p:nvSpPr>
        <p:spPr>
          <a:xfrm>
            <a:off x="609480" y="368208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0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206" name="PlaceHolder 2"/>
          <p:cNvSpPr>
            <a:spLocks noGrp="1"/>
          </p:cNvSpPr>
          <p:nvPr>
            <p:ph type="body"/>
          </p:nvPr>
        </p:nvSpPr>
        <p:spPr>
          <a:xfrm>
            <a:off x="609480" y="1604520"/>
            <a:ext cx="1097244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207" name="PlaceHolder 3"/>
          <p:cNvSpPr>
            <a:spLocks noGrp="1"/>
          </p:cNvSpPr>
          <p:nvPr>
            <p:ph type="body"/>
          </p:nvPr>
        </p:nvSpPr>
        <p:spPr>
          <a:xfrm>
            <a:off x="609480" y="1604520"/>
            <a:ext cx="1097244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pic>
        <p:nvPicPr>
          <p:cNvPr id="208" name="" descr=""/>
          <p:cNvPicPr/>
          <p:nvPr/>
        </p:nvPicPr>
        <p:blipFill>
          <a:blip r:embed="rId2"/>
          <a:stretch/>
        </p:blipFill>
        <p:spPr>
          <a:xfrm>
            <a:off x="3602880" y="1604520"/>
            <a:ext cx="4984920" cy="3977280"/>
          </a:xfrm>
          <a:prstGeom prst="rect">
            <a:avLst/>
          </a:prstGeom>
          <a:ln>
            <a:noFill/>
          </a:ln>
        </p:spPr>
      </p:pic>
      <p:pic>
        <p:nvPicPr>
          <p:cNvPr id="209" name="" descr=""/>
          <p:cNvPicPr/>
          <p:nvPr/>
        </p:nvPicPr>
        <p:blipFill>
          <a:blip r:embed="rId3"/>
          <a:stretch/>
        </p:blipFill>
        <p:spPr>
          <a:xfrm>
            <a:off x="3602880" y="1604520"/>
            <a:ext cx="4984920" cy="3977280"/>
          </a:xfrm>
          <a:prstGeom prst="rect">
            <a:avLst/>
          </a:prstGeom>
          <a:ln>
            <a:noFill/>
          </a:ln>
        </p:spPr>
      </p:pic>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8" name="PlaceHolder 2"/>
          <p:cNvSpPr>
            <a:spLocks noGrp="1"/>
          </p:cNvSpPr>
          <p:nvPr>
            <p:ph type="body"/>
          </p:nvPr>
        </p:nvSpPr>
        <p:spPr>
          <a:xfrm>
            <a:off x="60948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19" name="PlaceHolder 3"/>
          <p:cNvSpPr>
            <a:spLocks noGrp="1"/>
          </p:cNvSpPr>
          <p:nvPr>
            <p:ph type="body"/>
          </p:nvPr>
        </p:nvSpPr>
        <p:spPr>
          <a:xfrm>
            <a:off x="609480" y="368208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20" name="PlaceHolder 4"/>
          <p:cNvSpPr>
            <a:spLocks noGrp="1"/>
          </p:cNvSpPr>
          <p:nvPr>
            <p:ph type="body"/>
          </p:nvPr>
        </p:nvSpPr>
        <p:spPr>
          <a:xfrm>
            <a:off x="6231960" y="1604520"/>
            <a:ext cx="535428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22" name="PlaceHolder 2"/>
          <p:cNvSpPr>
            <a:spLocks noGrp="1"/>
          </p:cNvSpPr>
          <p:nvPr>
            <p:ph type="body"/>
          </p:nvPr>
        </p:nvSpPr>
        <p:spPr>
          <a:xfrm>
            <a:off x="609480" y="1604520"/>
            <a:ext cx="5354280" cy="397728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23" name="PlaceHolder 3"/>
          <p:cNvSpPr>
            <a:spLocks noGrp="1"/>
          </p:cNvSpPr>
          <p:nvPr>
            <p:ph type="body"/>
          </p:nvPr>
        </p:nvSpPr>
        <p:spPr>
          <a:xfrm>
            <a:off x="623196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24" name="PlaceHolder 4"/>
          <p:cNvSpPr>
            <a:spLocks noGrp="1"/>
          </p:cNvSpPr>
          <p:nvPr>
            <p:ph type="body"/>
          </p:nvPr>
        </p:nvSpPr>
        <p:spPr>
          <a:xfrm>
            <a:off x="6231960" y="368208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26" name="PlaceHolder 2"/>
          <p:cNvSpPr>
            <a:spLocks noGrp="1"/>
          </p:cNvSpPr>
          <p:nvPr>
            <p:ph type="body"/>
          </p:nvPr>
        </p:nvSpPr>
        <p:spPr>
          <a:xfrm>
            <a:off x="60948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27" name="PlaceHolder 3"/>
          <p:cNvSpPr>
            <a:spLocks noGrp="1"/>
          </p:cNvSpPr>
          <p:nvPr>
            <p:ph type="body"/>
          </p:nvPr>
        </p:nvSpPr>
        <p:spPr>
          <a:xfrm>
            <a:off x="6231960" y="1604520"/>
            <a:ext cx="535428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
        <p:nvSpPr>
          <p:cNvPr id="28" name="PlaceHolder 4"/>
          <p:cNvSpPr>
            <a:spLocks noGrp="1"/>
          </p:cNvSpPr>
          <p:nvPr>
            <p:ph type="body"/>
          </p:nvPr>
        </p:nvSpPr>
        <p:spPr>
          <a:xfrm>
            <a:off x="609480" y="3682080"/>
            <a:ext cx="10972440" cy="1896840"/>
          </a:xfrm>
          <a:prstGeom prst="rect">
            <a:avLst/>
          </a:prstGeom>
        </p:spPr>
        <p:txBody>
          <a:bodyPr lIns="0" rIns="0" tIns="0" bIns="0"/>
          <a:p>
            <a:endParaRPr b="0" lang="en-IN" sz="3200" spc="-1" strike="noStrike">
              <a:solidFill>
                <a:srgbClr val="000000"/>
              </a:solidFill>
              <a:uFill>
                <a:solidFill>
                  <a:srgbClr val="ffffff"/>
                </a:solidFill>
              </a:u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6" Type="http://schemas.openxmlformats.org/officeDocument/2006/relationships/image" Target="../media/image19.png"/><Relationship Id="rId7" Type="http://schemas.openxmlformats.org/officeDocument/2006/relationships/slideLayout" Target="../slideLayouts/slideLayout25.xml"/><Relationship Id="rId8" Type="http://schemas.openxmlformats.org/officeDocument/2006/relationships/slideLayout" Target="../slideLayouts/slideLayout26.xml"/><Relationship Id="rId9" Type="http://schemas.openxmlformats.org/officeDocument/2006/relationships/slideLayout" Target="../slideLayouts/slideLayout27.xml"/><Relationship Id="rId10" Type="http://schemas.openxmlformats.org/officeDocument/2006/relationships/slideLayout" Target="../slideLayouts/slideLayout28.xml"/><Relationship Id="rId11" Type="http://schemas.openxmlformats.org/officeDocument/2006/relationships/slideLayout" Target="../slideLayouts/slideLayout29.xml"/><Relationship Id="rId12" Type="http://schemas.openxmlformats.org/officeDocument/2006/relationships/slideLayout" Target="../slideLayouts/slideLayout30.xml"/><Relationship Id="rId13" Type="http://schemas.openxmlformats.org/officeDocument/2006/relationships/slideLayout" Target="../slideLayouts/slideLayout31.xml"/><Relationship Id="rId14" Type="http://schemas.openxmlformats.org/officeDocument/2006/relationships/slideLayout" Target="../slideLayouts/slideLayout32.xml"/><Relationship Id="rId15" Type="http://schemas.openxmlformats.org/officeDocument/2006/relationships/slideLayout" Target="../slideLayouts/slideLayout33.xml"/><Relationship Id="rId16" Type="http://schemas.openxmlformats.org/officeDocument/2006/relationships/slideLayout" Target="../slideLayouts/slideLayout34.xml"/><Relationship Id="rId17" Type="http://schemas.openxmlformats.org/officeDocument/2006/relationships/slideLayout" Target="../slideLayouts/slideLayout35.xml"/><Relationship Id="rId18"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image" Target="../media/image26.png"/><Relationship Id="rId7" Type="http://schemas.openxmlformats.org/officeDocument/2006/relationships/slideLayout" Target="../slideLayouts/slideLayout37.xml"/><Relationship Id="rId8" Type="http://schemas.openxmlformats.org/officeDocument/2006/relationships/slideLayout" Target="../slideLayouts/slideLayout38.xml"/><Relationship Id="rId9" Type="http://schemas.openxmlformats.org/officeDocument/2006/relationships/slideLayout" Target="../slideLayouts/slideLayout39.xml"/><Relationship Id="rId10" Type="http://schemas.openxmlformats.org/officeDocument/2006/relationships/slideLayout" Target="../slideLayouts/slideLayout40.xml"/><Relationship Id="rId11" Type="http://schemas.openxmlformats.org/officeDocument/2006/relationships/slideLayout" Target="../slideLayouts/slideLayout41.xml"/><Relationship Id="rId12" Type="http://schemas.openxmlformats.org/officeDocument/2006/relationships/slideLayout" Target="../slideLayouts/slideLayout42.xml"/><Relationship Id="rId13" Type="http://schemas.openxmlformats.org/officeDocument/2006/relationships/slideLayout" Target="../slideLayouts/slideLayout43.xml"/><Relationship Id="rId14" Type="http://schemas.openxmlformats.org/officeDocument/2006/relationships/slideLayout" Target="../slideLayouts/slideLayout44.xml"/><Relationship Id="rId15" Type="http://schemas.openxmlformats.org/officeDocument/2006/relationships/slideLayout" Target="../slideLayouts/slideLayout45.xml"/><Relationship Id="rId16" Type="http://schemas.openxmlformats.org/officeDocument/2006/relationships/slideLayout" Target="../slideLayouts/slideLayout46.xml"/><Relationship Id="rId17" Type="http://schemas.openxmlformats.org/officeDocument/2006/relationships/slideLayout" Target="../slideLayouts/slideLayout47.xml"/><Relationship Id="rId18"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29.png"/><Relationship Id="rId3" Type="http://schemas.openxmlformats.org/officeDocument/2006/relationships/image" Target="../media/image30.png"/><Relationship Id="rId4" Type="http://schemas.openxmlformats.org/officeDocument/2006/relationships/image" Target="../media/image31.png"/><Relationship Id="rId5" Type="http://schemas.openxmlformats.org/officeDocument/2006/relationships/image" Target="../media/image32.png"/><Relationship Id="rId6" Type="http://schemas.openxmlformats.org/officeDocument/2006/relationships/image" Target="../media/image33.png"/><Relationship Id="rId7" Type="http://schemas.openxmlformats.org/officeDocument/2006/relationships/slideLayout" Target="../slideLayouts/slideLayout49.xml"/><Relationship Id="rId8" Type="http://schemas.openxmlformats.org/officeDocument/2006/relationships/slideLayout" Target="../slideLayouts/slideLayout50.xml"/><Relationship Id="rId9" Type="http://schemas.openxmlformats.org/officeDocument/2006/relationships/slideLayout" Target="../slideLayouts/slideLayout51.xml"/><Relationship Id="rId10" Type="http://schemas.openxmlformats.org/officeDocument/2006/relationships/slideLayout" Target="../slideLayouts/slideLayout52.xml"/><Relationship Id="rId11" Type="http://schemas.openxmlformats.org/officeDocument/2006/relationships/slideLayout" Target="../slideLayouts/slideLayout53.xml"/><Relationship Id="rId12" Type="http://schemas.openxmlformats.org/officeDocument/2006/relationships/slideLayout" Target="../slideLayouts/slideLayout54.xml"/><Relationship Id="rId13" Type="http://schemas.openxmlformats.org/officeDocument/2006/relationships/slideLayout" Target="../slideLayouts/slideLayout55.xml"/><Relationship Id="rId14" Type="http://schemas.openxmlformats.org/officeDocument/2006/relationships/slideLayout" Target="../slideLayouts/slideLayout56.xml"/><Relationship Id="rId15" Type="http://schemas.openxmlformats.org/officeDocument/2006/relationships/slideLayout" Target="../slideLayouts/slideLayout57.xml"/><Relationship Id="rId16" Type="http://schemas.openxmlformats.org/officeDocument/2006/relationships/slideLayout" Target="../slideLayouts/slideLayout58.xml"/><Relationship Id="rId17" Type="http://schemas.openxmlformats.org/officeDocument/2006/relationships/slideLayout" Target="../slideLayouts/slideLayout59.xml"/><Relationship Id="rId18" Type="http://schemas.openxmlformats.org/officeDocument/2006/relationships/slideLayout" Target="../slideLayouts/slideLayout6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610" t="0" r="0" b="0"/>
          <a:stretch/>
        </p:blipFill>
        <p:spPr>
          <a:xfrm>
            <a:off x="0" y="2669760"/>
            <a:ext cx="4036320" cy="4187520"/>
          </a:xfrm>
          <a:prstGeom prst="rect">
            <a:avLst/>
          </a:prstGeom>
          <a:ln>
            <a:noFill/>
          </a:ln>
        </p:spPr>
      </p:pic>
      <p:pic>
        <p:nvPicPr>
          <p:cNvPr id="1" name="Picture 6" descr=""/>
          <p:cNvPicPr/>
          <p:nvPr/>
        </p:nvPicPr>
        <p:blipFill>
          <a:blip r:embed="rId4"/>
          <a:srcRect l="35647" t="0" r="0" b="0"/>
          <a:stretch/>
        </p:blipFill>
        <p:spPr>
          <a:xfrm>
            <a:off x="0" y="2892240"/>
            <a:ext cx="1521720" cy="2364840"/>
          </a:xfrm>
          <a:prstGeom prst="rect">
            <a:avLst/>
          </a:prstGeom>
          <a:ln>
            <a:noFill/>
          </a:ln>
        </p:spPr>
      </p:pic>
      <p:sp>
        <p:nvSpPr>
          <p:cNvPr id="2" name="CustomShape 1"/>
          <p:cNvSpPr/>
          <p:nvPr/>
        </p:nvSpPr>
        <p:spPr>
          <a:xfrm>
            <a:off x="8609040" y="1676520"/>
            <a:ext cx="2818800" cy="2818800"/>
          </a:xfrm>
          <a:prstGeom prst="ellipse">
            <a:avLst/>
          </a:prstGeom>
          <a:gradFill>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3" name="Picture 8" descr=""/>
          <p:cNvPicPr/>
          <p:nvPr/>
        </p:nvPicPr>
        <p:blipFill>
          <a:blip r:embed="rId5"/>
          <a:srcRect l="0" t="28812" r="0" b="0"/>
          <a:stretch/>
        </p:blipFill>
        <p:spPr>
          <a:xfrm>
            <a:off x="7999560" y="0"/>
            <a:ext cx="1602720" cy="1140840"/>
          </a:xfrm>
          <a:prstGeom prst="rect">
            <a:avLst/>
          </a:prstGeom>
          <a:ln>
            <a:noFill/>
          </a:ln>
        </p:spPr>
      </p:pic>
      <p:pic>
        <p:nvPicPr>
          <p:cNvPr id="4" name="Picture 9" descr=""/>
          <p:cNvPicPr/>
          <p:nvPr/>
        </p:nvPicPr>
        <p:blipFill>
          <a:blip r:embed="rId6"/>
          <a:srcRect l="0" t="0" r="0" b="23333"/>
          <a:stretch/>
        </p:blipFill>
        <p:spPr>
          <a:xfrm>
            <a:off x="8605800" y="6095880"/>
            <a:ext cx="992880" cy="761400"/>
          </a:xfrm>
          <a:prstGeom prst="rect">
            <a:avLst/>
          </a:prstGeom>
          <a:ln>
            <a:noFill/>
          </a:ln>
        </p:spPr>
      </p:pic>
      <p:sp>
        <p:nvSpPr>
          <p:cNvPr id="5" name="CustomShape 2"/>
          <p:cNvSpPr/>
          <p:nvPr/>
        </p:nvSpPr>
        <p:spPr>
          <a:xfrm>
            <a:off x="10437840" y="0"/>
            <a:ext cx="685080" cy="114228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PlaceHolder 3"/>
          <p:cNvSpPr>
            <a:spLocks noGrp="1"/>
          </p:cNvSpPr>
          <p:nvPr>
            <p:ph type="title"/>
          </p:nvPr>
        </p:nvSpPr>
        <p:spPr>
          <a:xfrm>
            <a:off x="646200" y="452880"/>
            <a:ext cx="9403920" cy="139968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7" name="PlaceHolder 4"/>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b="0" lang="en-IN" sz="3200" spc="-1" strike="noStrike">
                <a:solidFill>
                  <a:srgbClr val="000000"/>
                </a:solidFill>
                <a:uFill>
                  <a:solidFill>
                    <a:srgbClr val="ffffff"/>
                  </a:solidFill>
                </a:uFill>
                <a:latin typeface="Arial"/>
              </a:rPr>
              <a:t>Click to edit the outline text format</a:t>
            </a:r>
            <a:endParaRPr b="0" lang="en-IN"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IN" sz="2800" spc="-1" strike="noStrike">
                <a:solidFill>
                  <a:srgbClr val="000000"/>
                </a:solidFill>
                <a:uFill>
                  <a:solidFill>
                    <a:srgbClr val="ffffff"/>
                  </a:solidFill>
                </a:uFill>
                <a:latin typeface="Arial"/>
              </a:rPr>
              <a:t>Second Outline Level</a:t>
            </a:r>
            <a:endParaRPr b="0" lang="en-IN"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IN" sz="2400" spc="-1" strike="noStrike">
                <a:solidFill>
                  <a:srgbClr val="000000"/>
                </a:solidFill>
                <a:uFill>
                  <a:solidFill>
                    <a:srgbClr val="ffffff"/>
                  </a:solidFill>
                </a:uFill>
                <a:latin typeface="Arial"/>
              </a:rPr>
              <a:t>Third Outline Level</a:t>
            </a:r>
            <a:endParaRPr b="0" lang="en-IN" sz="2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IN" sz="2000" spc="-1" strike="noStrike">
                <a:solidFill>
                  <a:srgbClr val="000000"/>
                </a:solidFill>
                <a:uFill>
                  <a:solidFill>
                    <a:srgbClr val="ffffff"/>
                  </a:solidFill>
                </a:uFill>
                <a:latin typeface="Arial"/>
              </a:rPr>
              <a:t>Fourth Outline Level</a:t>
            </a:r>
            <a:endParaRPr b="0" lang="en-IN"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IN" sz="2000" spc="-1" strike="noStrike">
                <a:solidFill>
                  <a:srgbClr val="000000"/>
                </a:solidFill>
                <a:uFill>
                  <a:solidFill>
                    <a:srgbClr val="ffffff"/>
                  </a:solidFill>
                </a:uFill>
                <a:latin typeface="Arial"/>
              </a:rPr>
              <a:t>Fifth Outline Level</a:t>
            </a:r>
            <a:endParaRPr b="0" lang="en-IN"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IN" sz="2000" spc="-1" strike="noStrike">
                <a:solidFill>
                  <a:srgbClr val="000000"/>
                </a:solidFill>
                <a:uFill>
                  <a:solidFill>
                    <a:srgbClr val="ffffff"/>
                  </a:solidFill>
                </a:uFill>
                <a:latin typeface="Arial"/>
              </a:rPr>
              <a:t>Sixth Outline Level</a:t>
            </a:r>
            <a:endParaRPr b="0" lang="en-IN"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IN" sz="2000" spc="-1" strike="noStrike">
                <a:solidFill>
                  <a:srgbClr val="000000"/>
                </a:solidFill>
                <a:uFill>
                  <a:solidFill>
                    <a:srgbClr val="ffffff"/>
                  </a:solidFill>
                </a:uFill>
                <a:latin typeface="Arial"/>
              </a:rPr>
              <a:t>Seventh Outline Level</a:t>
            </a:r>
            <a:endParaRPr b="0" lang="en-IN"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42" name="Picture 7" descr=""/>
          <p:cNvPicPr/>
          <p:nvPr/>
        </p:nvPicPr>
        <p:blipFill>
          <a:blip r:embed="rId3"/>
          <a:srcRect l="3610" t="0" r="0" b="0"/>
          <a:stretch/>
        </p:blipFill>
        <p:spPr>
          <a:xfrm>
            <a:off x="0" y="2669760"/>
            <a:ext cx="4036320" cy="4187520"/>
          </a:xfrm>
          <a:prstGeom prst="rect">
            <a:avLst/>
          </a:prstGeom>
          <a:ln>
            <a:noFill/>
          </a:ln>
        </p:spPr>
      </p:pic>
      <p:pic>
        <p:nvPicPr>
          <p:cNvPr id="43" name="Picture 6" descr=""/>
          <p:cNvPicPr/>
          <p:nvPr/>
        </p:nvPicPr>
        <p:blipFill>
          <a:blip r:embed="rId4"/>
          <a:srcRect l="35647" t="0" r="0" b="0"/>
          <a:stretch/>
        </p:blipFill>
        <p:spPr>
          <a:xfrm>
            <a:off x="0" y="2892240"/>
            <a:ext cx="1521720" cy="2364840"/>
          </a:xfrm>
          <a:prstGeom prst="rect">
            <a:avLst/>
          </a:prstGeom>
          <a:ln>
            <a:noFill/>
          </a:ln>
        </p:spPr>
      </p:pic>
      <p:sp>
        <p:nvSpPr>
          <p:cNvPr id="44" name="CustomShape 1"/>
          <p:cNvSpPr/>
          <p:nvPr/>
        </p:nvSpPr>
        <p:spPr>
          <a:xfrm>
            <a:off x="8609040" y="1676520"/>
            <a:ext cx="2818800" cy="2818800"/>
          </a:xfrm>
          <a:prstGeom prst="ellipse">
            <a:avLst/>
          </a:prstGeom>
          <a:gradFill>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45" name="Picture 8" descr=""/>
          <p:cNvPicPr/>
          <p:nvPr/>
        </p:nvPicPr>
        <p:blipFill>
          <a:blip r:embed="rId5"/>
          <a:srcRect l="0" t="28812" r="0" b="0"/>
          <a:stretch/>
        </p:blipFill>
        <p:spPr>
          <a:xfrm>
            <a:off x="7999560" y="0"/>
            <a:ext cx="1602720" cy="1140840"/>
          </a:xfrm>
          <a:prstGeom prst="rect">
            <a:avLst/>
          </a:prstGeom>
          <a:ln>
            <a:noFill/>
          </a:ln>
        </p:spPr>
      </p:pic>
      <p:pic>
        <p:nvPicPr>
          <p:cNvPr id="46" name="Picture 9" descr=""/>
          <p:cNvPicPr/>
          <p:nvPr/>
        </p:nvPicPr>
        <p:blipFill>
          <a:blip r:embed="rId6"/>
          <a:srcRect l="0" t="0" r="0" b="23333"/>
          <a:stretch/>
        </p:blipFill>
        <p:spPr>
          <a:xfrm>
            <a:off x="8605800" y="6095880"/>
            <a:ext cx="992880" cy="761400"/>
          </a:xfrm>
          <a:prstGeom prst="rect">
            <a:avLst/>
          </a:prstGeom>
          <a:ln>
            <a:noFill/>
          </a:ln>
        </p:spPr>
      </p:pic>
      <p:sp>
        <p:nvSpPr>
          <p:cNvPr id="47" name="CustomShape 2"/>
          <p:cNvSpPr/>
          <p:nvPr/>
        </p:nvSpPr>
        <p:spPr>
          <a:xfrm>
            <a:off x="10437840" y="0"/>
            <a:ext cx="685080" cy="114228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48" name="PlaceHolder 3"/>
          <p:cNvSpPr>
            <a:spLocks noGrp="1"/>
          </p:cNvSpPr>
          <p:nvPr>
            <p:ph type="title"/>
          </p:nvPr>
        </p:nvSpPr>
        <p:spPr>
          <a:xfrm>
            <a:off x="609480" y="273600"/>
            <a:ext cx="10972440" cy="1144800"/>
          </a:xfrm>
          <a:prstGeom prst="rect">
            <a:avLst/>
          </a:prstGeom>
        </p:spPr>
        <p:txBody>
          <a:bodyPr lIns="0" rIns="0" tIns="0" bIns="0" anchor="ctr"/>
          <a:p>
            <a:pPr algn="ctr"/>
            <a:r>
              <a:rPr b="0" lang="en-IN" sz="4400" spc="-1" strike="noStrike">
                <a:solidFill>
                  <a:srgbClr val="000000"/>
                </a:solidFill>
                <a:uFill>
                  <a:solidFill>
                    <a:srgbClr val="ffffff"/>
                  </a:solidFill>
                </a:uFill>
                <a:latin typeface="Arial"/>
              </a:rPr>
              <a:t>Click to edit the title text format</a:t>
            </a:r>
            <a:endParaRPr b="0" lang="en-IN" sz="4400" spc="-1" strike="noStrike">
              <a:solidFill>
                <a:srgbClr val="000000"/>
              </a:solidFill>
              <a:uFill>
                <a:solidFill>
                  <a:srgbClr val="ffffff"/>
                </a:solidFill>
              </a:uFill>
              <a:latin typeface="Arial"/>
            </a:endParaRPr>
          </a:p>
        </p:txBody>
      </p:sp>
      <p:sp>
        <p:nvSpPr>
          <p:cNvPr id="49" name="PlaceHolder 4"/>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b="0" lang="en-IN" sz="3200" spc="-1" strike="noStrike">
                <a:solidFill>
                  <a:srgbClr val="000000"/>
                </a:solidFill>
                <a:uFill>
                  <a:solidFill>
                    <a:srgbClr val="ffffff"/>
                  </a:solidFill>
                </a:uFill>
                <a:latin typeface="Arial"/>
              </a:rPr>
              <a:t>Click to edit the outline text format</a:t>
            </a:r>
            <a:endParaRPr b="0" lang="en-IN"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IN" sz="2800" spc="-1" strike="noStrike">
                <a:solidFill>
                  <a:srgbClr val="000000"/>
                </a:solidFill>
                <a:uFill>
                  <a:solidFill>
                    <a:srgbClr val="ffffff"/>
                  </a:solidFill>
                </a:uFill>
                <a:latin typeface="Arial"/>
              </a:rPr>
              <a:t>Second Outline Level</a:t>
            </a:r>
            <a:endParaRPr b="0" lang="en-IN"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IN" sz="2400" spc="-1" strike="noStrike">
                <a:solidFill>
                  <a:srgbClr val="000000"/>
                </a:solidFill>
                <a:uFill>
                  <a:solidFill>
                    <a:srgbClr val="ffffff"/>
                  </a:solidFill>
                </a:uFill>
                <a:latin typeface="Arial"/>
              </a:rPr>
              <a:t>Third Outline Level</a:t>
            </a:r>
            <a:endParaRPr b="0" lang="en-IN" sz="2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IN" sz="2000" spc="-1" strike="noStrike">
                <a:solidFill>
                  <a:srgbClr val="000000"/>
                </a:solidFill>
                <a:uFill>
                  <a:solidFill>
                    <a:srgbClr val="ffffff"/>
                  </a:solidFill>
                </a:uFill>
                <a:latin typeface="Arial"/>
              </a:rPr>
              <a:t>Fourth Outline Level</a:t>
            </a:r>
            <a:endParaRPr b="0" lang="en-IN"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IN" sz="2000" spc="-1" strike="noStrike">
                <a:solidFill>
                  <a:srgbClr val="000000"/>
                </a:solidFill>
                <a:uFill>
                  <a:solidFill>
                    <a:srgbClr val="ffffff"/>
                  </a:solidFill>
                </a:uFill>
                <a:latin typeface="Arial"/>
              </a:rPr>
              <a:t>Fifth Outline Level</a:t>
            </a:r>
            <a:endParaRPr b="0" lang="en-IN"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IN" sz="2000" spc="-1" strike="noStrike">
                <a:solidFill>
                  <a:srgbClr val="000000"/>
                </a:solidFill>
                <a:uFill>
                  <a:solidFill>
                    <a:srgbClr val="ffffff"/>
                  </a:solidFill>
                </a:uFill>
                <a:latin typeface="Arial"/>
              </a:rPr>
              <a:t>Sixth Outline Level</a:t>
            </a:r>
            <a:endParaRPr b="0" lang="en-IN"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IN" sz="2000" spc="-1" strike="noStrike">
                <a:solidFill>
                  <a:srgbClr val="000000"/>
                </a:solidFill>
                <a:uFill>
                  <a:solidFill>
                    <a:srgbClr val="ffffff"/>
                  </a:solidFill>
                </a:uFill>
                <a:latin typeface="Arial"/>
              </a:rPr>
              <a:t>Seventh Outline Level</a:t>
            </a:r>
            <a:endParaRPr b="0" lang="en-IN"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84" name="Picture 7" descr=""/>
          <p:cNvPicPr/>
          <p:nvPr/>
        </p:nvPicPr>
        <p:blipFill>
          <a:blip r:embed="rId3"/>
          <a:srcRect l="3610" t="0" r="0" b="0"/>
          <a:stretch/>
        </p:blipFill>
        <p:spPr>
          <a:xfrm>
            <a:off x="0" y="2669760"/>
            <a:ext cx="4036320" cy="4187520"/>
          </a:xfrm>
          <a:prstGeom prst="rect">
            <a:avLst/>
          </a:prstGeom>
          <a:ln>
            <a:noFill/>
          </a:ln>
        </p:spPr>
      </p:pic>
      <p:pic>
        <p:nvPicPr>
          <p:cNvPr id="85" name="Picture 6" descr=""/>
          <p:cNvPicPr/>
          <p:nvPr/>
        </p:nvPicPr>
        <p:blipFill>
          <a:blip r:embed="rId4"/>
          <a:srcRect l="35647" t="0" r="0" b="0"/>
          <a:stretch/>
        </p:blipFill>
        <p:spPr>
          <a:xfrm>
            <a:off x="0" y="2892240"/>
            <a:ext cx="1521720" cy="2364840"/>
          </a:xfrm>
          <a:prstGeom prst="rect">
            <a:avLst/>
          </a:prstGeom>
          <a:ln>
            <a:noFill/>
          </a:ln>
        </p:spPr>
      </p:pic>
      <p:sp>
        <p:nvSpPr>
          <p:cNvPr id="86" name="CustomShape 1"/>
          <p:cNvSpPr/>
          <p:nvPr/>
        </p:nvSpPr>
        <p:spPr>
          <a:xfrm>
            <a:off x="8609040" y="1676520"/>
            <a:ext cx="2818800" cy="2818800"/>
          </a:xfrm>
          <a:prstGeom prst="ellipse">
            <a:avLst/>
          </a:prstGeom>
          <a:gradFill>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87" name="Picture 8" descr=""/>
          <p:cNvPicPr/>
          <p:nvPr/>
        </p:nvPicPr>
        <p:blipFill>
          <a:blip r:embed="rId5"/>
          <a:srcRect l="0" t="28812" r="0" b="0"/>
          <a:stretch/>
        </p:blipFill>
        <p:spPr>
          <a:xfrm>
            <a:off x="7999560" y="0"/>
            <a:ext cx="1602720" cy="1140840"/>
          </a:xfrm>
          <a:prstGeom prst="rect">
            <a:avLst/>
          </a:prstGeom>
          <a:ln>
            <a:noFill/>
          </a:ln>
        </p:spPr>
      </p:pic>
      <p:pic>
        <p:nvPicPr>
          <p:cNvPr id="88" name="Picture 9" descr=""/>
          <p:cNvPicPr/>
          <p:nvPr/>
        </p:nvPicPr>
        <p:blipFill>
          <a:blip r:embed="rId6"/>
          <a:srcRect l="0" t="0" r="0" b="23333"/>
          <a:stretch/>
        </p:blipFill>
        <p:spPr>
          <a:xfrm>
            <a:off x="8605800" y="6095880"/>
            <a:ext cx="992880" cy="761400"/>
          </a:xfrm>
          <a:prstGeom prst="rect">
            <a:avLst/>
          </a:prstGeom>
          <a:ln>
            <a:noFill/>
          </a:ln>
        </p:spPr>
      </p:pic>
      <p:sp>
        <p:nvSpPr>
          <p:cNvPr id="89" name="CustomShape 2"/>
          <p:cNvSpPr/>
          <p:nvPr/>
        </p:nvSpPr>
        <p:spPr>
          <a:xfrm>
            <a:off x="10437840" y="0"/>
            <a:ext cx="685080" cy="114228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90" name="PlaceHolder 3"/>
          <p:cNvSpPr>
            <a:spLocks noGrp="1"/>
          </p:cNvSpPr>
          <p:nvPr>
            <p:ph type="title"/>
          </p:nvPr>
        </p:nvSpPr>
        <p:spPr>
          <a:xfrm>
            <a:off x="609480" y="273600"/>
            <a:ext cx="10972440" cy="1144800"/>
          </a:xfrm>
          <a:prstGeom prst="rect">
            <a:avLst/>
          </a:prstGeom>
        </p:spPr>
        <p:txBody>
          <a:bodyPr lIns="0" rIns="0" tIns="0" bIns="0" anchor="ctr"/>
          <a:p>
            <a:pPr algn="ctr"/>
            <a:r>
              <a:rPr b="0" lang="en-IN" sz="4400" spc="-1" strike="noStrike">
                <a:solidFill>
                  <a:srgbClr val="000000"/>
                </a:solidFill>
                <a:uFill>
                  <a:solidFill>
                    <a:srgbClr val="ffffff"/>
                  </a:solidFill>
                </a:uFill>
                <a:latin typeface="Arial"/>
              </a:rPr>
              <a:t>Click to edit the title text format</a:t>
            </a:r>
            <a:endParaRPr b="0" lang="en-IN" sz="4400" spc="-1" strike="noStrike">
              <a:solidFill>
                <a:srgbClr val="000000"/>
              </a:solidFill>
              <a:uFill>
                <a:solidFill>
                  <a:srgbClr val="ffffff"/>
                </a:solidFill>
              </a:uFill>
              <a:latin typeface="Arial"/>
            </a:endParaRPr>
          </a:p>
        </p:txBody>
      </p:sp>
      <p:sp>
        <p:nvSpPr>
          <p:cNvPr id="91" name="PlaceHolder 4"/>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b="0" lang="en-IN" sz="3200" spc="-1" strike="noStrike">
                <a:solidFill>
                  <a:srgbClr val="000000"/>
                </a:solidFill>
                <a:uFill>
                  <a:solidFill>
                    <a:srgbClr val="ffffff"/>
                  </a:solidFill>
                </a:uFill>
                <a:latin typeface="Arial"/>
              </a:rPr>
              <a:t>Click to edit the outline text format</a:t>
            </a:r>
            <a:endParaRPr b="0" lang="en-IN"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IN" sz="2800" spc="-1" strike="noStrike">
                <a:solidFill>
                  <a:srgbClr val="000000"/>
                </a:solidFill>
                <a:uFill>
                  <a:solidFill>
                    <a:srgbClr val="ffffff"/>
                  </a:solidFill>
                </a:uFill>
                <a:latin typeface="Arial"/>
              </a:rPr>
              <a:t>Second Outline Level</a:t>
            </a:r>
            <a:endParaRPr b="0" lang="en-IN"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IN" sz="2400" spc="-1" strike="noStrike">
                <a:solidFill>
                  <a:srgbClr val="000000"/>
                </a:solidFill>
                <a:uFill>
                  <a:solidFill>
                    <a:srgbClr val="ffffff"/>
                  </a:solidFill>
                </a:uFill>
                <a:latin typeface="Arial"/>
              </a:rPr>
              <a:t>Third Outline Level</a:t>
            </a:r>
            <a:endParaRPr b="0" lang="en-IN" sz="2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IN" sz="2000" spc="-1" strike="noStrike">
                <a:solidFill>
                  <a:srgbClr val="000000"/>
                </a:solidFill>
                <a:uFill>
                  <a:solidFill>
                    <a:srgbClr val="ffffff"/>
                  </a:solidFill>
                </a:uFill>
                <a:latin typeface="Arial"/>
              </a:rPr>
              <a:t>Fourth Outline Level</a:t>
            </a:r>
            <a:endParaRPr b="0" lang="en-IN"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IN" sz="2000" spc="-1" strike="noStrike">
                <a:solidFill>
                  <a:srgbClr val="000000"/>
                </a:solidFill>
                <a:uFill>
                  <a:solidFill>
                    <a:srgbClr val="ffffff"/>
                  </a:solidFill>
                </a:uFill>
                <a:latin typeface="Arial"/>
              </a:rPr>
              <a:t>Fifth Outline Level</a:t>
            </a:r>
            <a:endParaRPr b="0" lang="en-IN"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IN" sz="2000" spc="-1" strike="noStrike">
                <a:solidFill>
                  <a:srgbClr val="000000"/>
                </a:solidFill>
                <a:uFill>
                  <a:solidFill>
                    <a:srgbClr val="ffffff"/>
                  </a:solidFill>
                </a:uFill>
                <a:latin typeface="Arial"/>
              </a:rPr>
              <a:t>Sixth Outline Level</a:t>
            </a:r>
            <a:endParaRPr b="0" lang="en-IN"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IN" sz="2000" spc="-1" strike="noStrike">
                <a:solidFill>
                  <a:srgbClr val="000000"/>
                </a:solidFill>
                <a:uFill>
                  <a:solidFill>
                    <a:srgbClr val="ffffff"/>
                  </a:solidFill>
                </a:uFill>
                <a:latin typeface="Arial"/>
              </a:rPr>
              <a:t>Seventh Outline Level</a:t>
            </a:r>
            <a:endParaRPr b="0" lang="en-IN"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126" name="Picture 7" descr=""/>
          <p:cNvPicPr/>
          <p:nvPr/>
        </p:nvPicPr>
        <p:blipFill>
          <a:blip r:embed="rId3"/>
          <a:srcRect l="3610" t="0" r="0" b="0"/>
          <a:stretch/>
        </p:blipFill>
        <p:spPr>
          <a:xfrm>
            <a:off x="0" y="2669760"/>
            <a:ext cx="4036320" cy="4187520"/>
          </a:xfrm>
          <a:prstGeom prst="rect">
            <a:avLst/>
          </a:prstGeom>
          <a:ln>
            <a:noFill/>
          </a:ln>
        </p:spPr>
      </p:pic>
      <p:pic>
        <p:nvPicPr>
          <p:cNvPr id="127" name="Picture 6" descr=""/>
          <p:cNvPicPr/>
          <p:nvPr/>
        </p:nvPicPr>
        <p:blipFill>
          <a:blip r:embed="rId4"/>
          <a:srcRect l="35647" t="0" r="0" b="0"/>
          <a:stretch/>
        </p:blipFill>
        <p:spPr>
          <a:xfrm>
            <a:off x="0" y="2892240"/>
            <a:ext cx="1521720" cy="2364840"/>
          </a:xfrm>
          <a:prstGeom prst="rect">
            <a:avLst/>
          </a:prstGeom>
          <a:ln>
            <a:noFill/>
          </a:ln>
        </p:spPr>
      </p:pic>
      <p:sp>
        <p:nvSpPr>
          <p:cNvPr id="128" name="CustomShape 1"/>
          <p:cNvSpPr/>
          <p:nvPr/>
        </p:nvSpPr>
        <p:spPr>
          <a:xfrm>
            <a:off x="8609040" y="1676520"/>
            <a:ext cx="2818800" cy="2818800"/>
          </a:xfrm>
          <a:prstGeom prst="ellipse">
            <a:avLst/>
          </a:prstGeom>
          <a:gradFill>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129" name="Picture 8" descr=""/>
          <p:cNvPicPr/>
          <p:nvPr/>
        </p:nvPicPr>
        <p:blipFill>
          <a:blip r:embed="rId5"/>
          <a:srcRect l="0" t="28812" r="0" b="0"/>
          <a:stretch/>
        </p:blipFill>
        <p:spPr>
          <a:xfrm>
            <a:off x="7999560" y="0"/>
            <a:ext cx="1602720" cy="1140840"/>
          </a:xfrm>
          <a:prstGeom prst="rect">
            <a:avLst/>
          </a:prstGeom>
          <a:ln>
            <a:noFill/>
          </a:ln>
        </p:spPr>
      </p:pic>
      <p:pic>
        <p:nvPicPr>
          <p:cNvPr id="130" name="Picture 9" descr=""/>
          <p:cNvPicPr/>
          <p:nvPr/>
        </p:nvPicPr>
        <p:blipFill>
          <a:blip r:embed="rId6"/>
          <a:srcRect l="0" t="0" r="0" b="23333"/>
          <a:stretch/>
        </p:blipFill>
        <p:spPr>
          <a:xfrm>
            <a:off x="8605800" y="6095880"/>
            <a:ext cx="992880" cy="761400"/>
          </a:xfrm>
          <a:prstGeom prst="rect">
            <a:avLst/>
          </a:prstGeom>
          <a:ln>
            <a:noFill/>
          </a:ln>
        </p:spPr>
      </p:pic>
      <p:sp>
        <p:nvSpPr>
          <p:cNvPr id="131" name="CustomShape 2"/>
          <p:cNvSpPr/>
          <p:nvPr/>
        </p:nvSpPr>
        <p:spPr>
          <a:xfrm>
            <a:off x="10437840" y="0"/>
            <a:ext cx="685080" cy="114228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32" name="PlaceHolder 3"/>
          <p:cNvSpPr>
            <a:spLocks noGrp="1"/>
          </p:cNvSpPr>
          <p:nvPr>
            <p:ph type="title"/>
          </p:nvPr>
        </p:nvSpPr>
        <p:spPr>
          <a:xfrm>
            <a:off x="609480" y="273600"/>
            <a:ext cx="10972440" cy="1144800"/>
          </a:xfrm>
          <a:prstGeom prst="rect">
            <a:avLst/>
          </a:prstGeom>
        </p:spPr>
        <p:txBody>
          <a:bodyPr lIns="0" rIns="0" tIns="0" bIns="0" anchor="ctr"/>
          <a:p>
            <a:pPr algn="ctr"/>
            <a:r>
              <a:rPr b="0" lang="en-IN" sz="4400" spc="-1" strike="noStrike">
                <a:solidFill>
                  <a:srgbClr val="000000"/>
                </a:solidFill>
                <a:uFill>
                  <a:solidFill>
                    <a:srgbClr val="ffffff"/>
                  </a:solidFill>
                </a:uFill>
                <a:latin typeface="Arial"/>
              </a:rPr>
              <a:t>Click to edit the title text format</a:t>
            </a:r>
            <a:endParaRPr b="0" lang="en-IN" sz="4400" spc="-1" strike="noStrike">
              <a:solidFill>
                <a:srgbClr val="000000"/>
              </a:solidFill>
              <a:uFill>
                <a:solidFill>
                  <a:srgbClr val="ffffff"/>
                </a:solidFill>
              </a:uFill>
              <a:latin typeface="Arial"/>
            </a:endParaRPr>
          </a:p>
        </p:txBody>
      </p:sp>
      <p:sp>
        <p:nvSpPr>
          <p:cNvPr id="133" name="PlaceHolder 4"/>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b="0" lang="en-IN" sz="3200" spc="-1" strike="noStrike">
                <a:solidFill>
                  <a:srgbClr val="000000"/>
                </a:solidFill>
                <a:uFill>
                  <a:solidFill>
                    <a:srgbClr val="ffffff"/>
                  </a:solidFill>
                </a:uFill>
                <a:latin typeface="Arial"/>
              </a:rPr>
              <a:t>Click to edit the outline text format</a:t>
            </a:r>
            <a:endParaRPr b="0" lang="en-IN"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IN" sz="2800" spc="-1" strike="noStrike">
                <a:solidFill>
                  <a:srgbClr val="000000"/>
                </a:solidFill>
                <a:uFill>
                  <a:solidFill>
                    <a:srgbClr val="ffffff"/>
                  </a:solidFill>
                </a:uFill>
                <a:latin typeface="Arial"/>
              </a:rPr>
              <a:t>Second Outline Level</a:t>
            </a:r>
            <a:endParaRPr b="0" lang="en-IN"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IN" sz="2400" spc="-1" strike="noStrike">
                <a:solidFill>
                  <a:srgbClr val="000000"/>
                </a:solidFill>
                <a:uFill>
                  <a:solidFill>
                    <a:srgbClr val="ffffff"/>
                  </a:solidFill>
                </a:uFill>
                <a:latin typeface="Arial"/>
              </a:rPr>
              <a:t>Third Outline Level</a:t>
            </a:r>
            <a:endParaRPr b="0" lang="en-IN" sz="2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IN" sz="2000" spc="-1" strike="noStrike">
                <a:solidFill>
                  <a:srgbClr val="000000"/>
                </a:solidFill>
                <a:uFill>
                  <a:solidFill>
                    <a:srgbClr val="ffffff"/>
                  </a:solidFill>
                </a:uFill>
                <a:latin typeface="Arial"/>
              </a:rPr>
              <a:t>Fourth Outline Level</a:t>
            </a:r>
            <a:endParaRPr b="0" lang="en-IN"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IN" sz="2000" spc="-1" strike="noStrike">
                <a:solidFill>
                  <a:srgbClr val="000000"/>
                </a:solidFill>
                <a:uFill>
                  <a:solidFill>
                    <a:srgbClr val="ffffff"/>
                  </a:solidFill>
                </a:uFill>
                <a:latin typeface="Arial"/>
              </a:rPr>
              <a:t>Fifth Outline Level</a:t>
            </a:r>
            <a:endParaRPr b="0" lang="en-IN"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IN" sz="2000" spc="-1" strike="noStrike">
                <a:solidFill>
                  <a:srgbClr val="000000"/>
                </a:solidFill>
                <a:uFill>
                  <a:solidFill>
                    <a:srgbClr val="ffffff"/>
                  </a:solidFill>
                </a:uFill>
                <a:latin typeface="Arial"/>
              </a:rPr>
              <a:t>Sixth Outline Level</a:t>
            </a:r>
            <a:endParaRPr b="0" lang="en-IN"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IN" sz="2000" spc="-1" strike="noStrike">
                <a:solidFill>
                  <a:srgbClr val="000000"/>
                </a:solidFill>
                <a:uFill>
                  <a:solidFill>
                    <a:srgbClr val="ffffff"/>
                  </a:solidFill>
                </a:uFill>
                <a:latin typeface="Arial"/>
              </a:rPr>
              <a:t>Seventh Outline Level</a:t>
            </a:r>
            <a:endParaRPr b="0" lang="en-IN"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168" name="Picture 7" descr=""/>
          <p:cNvPicPr/>
          <p:nvPr/>
        </p:nvPicPr>
        <p:blipFill>
          <a:blip r:embed="rId3"/>
          <a:srcRect l="3610" t="0" r="0" b="0"/>
          <a:stretch/>
        </p:blipFill>
        <p:spPr>
          <a:xfrm>
            <a:off x="0" y="2669760"/>
            <a:ext cx="4036320" cy="4187520"/>
          </a:xfrm>
          <a:prstGeom prst="rect">
            <a:avLst/>
          </a:prstGeom>
          <a:ln>
            <a:noFill/>
          </a:ln>
        </p:spPr>
      </p:pic>
      <p:pic>
        <p:nvPicPr>
          <p:cNvPr id="169" name="Picture 6" descr=""/>
          <p:cNvPicPr/>
          <p:nvPr/>
        </p:nvPicPr>
        <p:blipFill>
          <a:blip r:embed="rId4"/>
          <a:srcRect l="35647" t="0" r="0" b="0"/>
          <a:stretch/>
        </p:blipFill>
        <p:spPr>
          <a:xfrm>
            <a:off x="0" y="2892240"/>
            <a:ext cx="1521720" cy="2364840"/>
          </a:xfrm>
          <a:prstGeom prst="rect">
            <a:avLst/>
          </a:prstGeom>
          <a:ln>
            <a:noFill/>
          </a:ln>
        </p:spPr>
      </p:pic>
      <p:sp>
        <p:nvSpPr>
          <p:cNvPr id="170" name="CustomShape 1"/>
          <p:cNvSpPr/>
          <p:nvPr/>
        </p:nvSpPr>
        <p:spPr>
          <a:xfrm>
            <a:off x="8609040" y="1676520"/>
            <a:ext cx="2818800" cy="2818800"/>
          </a:xfrm>
          <a:prstGeom prst="ellipse">
            <a:avLst/>
          </a:prstGeom>
          <a:gradFill>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171" name="Picture 8" descr=""/>
          <p:cNvPicPr/>
          <p:nvPr/>
        </p:nvPicPr>
        <p:blipFill>
          <a:blip r:embed="rId5"/>
          <a:srcRect l="0" t="28812" r="0" b="0"/>
          <a:stretch/>
        </p:blipFill>
        <p:spPr>
          <a:xfrm>
            <a:off x="7999560" y="0"/>
            <a:ext cx="1602720" cy="1140840"/>
          </a:xfrm>
          <a:prstGeom prst="rect">
            <a:avLst/>
          </a:prstGeom>
          <a:ln>
            <a:noFill/>
          </a:ln>
        </p:spPr>
      </p:pic>
      <p:pic>
        <p:nvPicPr>
          <p:cNvPr id="172" name="Picture 9" descr=""/>
          <p:cNvPicPr/>
          <p:nvPr/>
        </p:nvPicPr>
        <p:blipFill>
          <a:blip r:embed="rId6"/>
          <a:srcRect l="0" t="0" r="0" b="23333"/>
          <a:stretch/>
        </p:blipFill>
        <p:spPr>
          <a:xfrm>
            <a:off x="8605800" y="6095880"/>
            <a:ext cx="992880" cy="761400"/>
          </a:xfrm>
          <a:prstGeom prst="rect">
            <a:avLst/>
          </a:prstGeom>
          <a:ln>
            <a:noFill/>
          </a:ln>
        </p:spPr>
      </p:pic>
      <p:sp>
        <p:nvSpPr>
          <p:cNvPr id="173" name="CustomShape 2"/>
          <p:cNvSpPr/>
          <p:nvPr/>
        </p:nvSpPr>
        <p:spPr>
          <a:xfrm>
            <a:off x="10437840" y="0"/>
            <a:ext cx="685080" cy="114228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74" name="PlaceHolder 3"/>
          <p:cNvSpPr>
            <a:spLocks noGrp="1"/>
          </p:cNvSpPr>
          <p:nvPr>
            <p:ph type="title"/>
          </p:nvPr>
        </p:nvSpPr>
        <p:spPr>
          <a:xfrm>
            <a:off x="646200" y="452880"/>
            <a:ext cx="9403920" cy="1399680"/>
          </a:xfrm>
          <a:prstGeom prst="rect">
            <a:avLst/>
          </a:prstGeom>
        </p:spPr>
        <p:txBody>
          <a:bodyPr lIns="0" rIns="0" tIns="0" bIns="0" anchor="ctr"/>
          <a:p>
            <a:pPr algn="ctr"/>
            <a:endParaRPr b="0" lang="en-IN" sz="4400" spc="-1" strike="noStrike">
              <a:solidFill>
                <a:srgbClr val="000000"/>
              </a:solidFill>
              <a:uFill>
                <a:solidFill>
                  <a:srgbClr val="ffffff"/>
                </a:solidFill>
              </a:uFill>
              <a:latin typeface="Arial"/>
            </a:endParaRPr>
          </a:p>
        </p:txBody>
      </p:sp>
      <p:sp>
        <p:nvSpPr>
          <p:cNvPr id="175" name="PlaceHolder 4"/>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b="0" lang="en-IN" sz="3200" spc="-1" strike="noStrike">
                <a:solidFill>
                  <a:srgbClr val="000000"/>
                </a:solidFill>
                <a:uFill>
                  <a:solidFill>
                    <a:srgbClr val="ffffff"/>
                  </a:solidFill>
                </a:uFill>
                <a:latin typeface="Arial"/>
              </a:rPr>
              <a:t>Click to edit the outline text format</a:t>
            </a:r>
            <a:endParaRPr b="0" lang="en-IN"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IN" sz="2800" spc="-1" strike="noStrike">
                <a:solidFill>
                  <a:srgbClr val="000000"/>
                </a:solidFill>
                <a:uFill>
                  <a:solidFill>
                    <a:srgbClr val="ffffff"/>
                  </a:solidFill>
                </a:uFill>
                <a:latin typeface="Arial"/>
              </a:rPr>
              <a:t>Second Outline Level</a:t>
            </a:r>
            <a:endParaRPr b="0" lang="en-IN"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IN" sz="2400" spc="-1" strike="noStrike">
                <a:solidFill>
                  <a:srgbClr val="000000"/>
                </a:solidFill>
                <a:uFill>
                  <a:solidFill>
                    <a:srgbClr val="ffffff"/>
                  </a:solidFill>
                </a:uFill>
                <a:latin typeface="Arial"/>
              </a:rPr>
              <a:t>Third Outline Level</a:t>
            </a:r>
            <a:endParaRPr b="0" lang="en-IN" sz="2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IN" sz="2000" spc="-1" strike="noStrike">
                <a:solidFill>
                  <a:srgbClr val="000000"/>
                </a:solidFill>
                <a:uFill>
                  <a:solidFill>
                    <a:srgbClr val="ffffff"/>
                  </a:solidFill>
                </a:uFill>
                <a:latin typeface="Arial"/>
              </a:rPr>
              <a:t>Fourth Outline Level</a:t>
            </a:r>
            <a:endParaRPr b="0" lang="en-IN"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IN" sz="2000" spc="-1" strike="noStrike">
                <a:solidFill>
                  <a:srgbClr val="000000"/>
                </a:solidFill>
                <a:uFill>
                  <a:solidFill>
                    <a:srgbClr val="ffffff"/>
                  </a:solidFill>
                </a:uFill>
                <a:latin typeface="Arial"/>
              </a:rPr>
              <a:t>Fifth Outline Level</a:t>
            </a:r>
            <a:endParaRPr b="0" lang="en-IN"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IN" sz="2000" spc="-1" strike="noStrike">
                <a:solidFill>
                  <a:srgbClr val="000000"/>
                </a:solidFill>
                <a:uFill>
                  <a:solidFill>
                    <a:srgbClr val="ffffff"/>
                  </a:solidFill>
                </a:uFill>
                <a:latin typeface="Arial"/>
              </a:rPr>
              <a:t>Sixth Outline Level</a:t>
            </a:r>
            <a:endParaRPr b="0" lang="en-IN"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IN" sz="2000" spc="-1" strike="noStrike">
                <a:solidFill>
                  <a:srgbClr val="000000"/>
                </a:solidFill>
                <a:uFill>
                  <a:solidFill>
                    <a:srgbClr val="ffffff"/>
                  </a:solidFill>
                </a:uFill>
                <a:latin typeface="Arial"/>
              </a:rPr>
              <a:t>Seventh Outline Level</a:t>
            </a:r>
            <a:endParaRPr b="0" lang="en-IN"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1.xml.rels><?xml version="1.0" encoding="UTF-8"?>
<Relationships xmlns="http://schemas.openxmlformats.org/package/2006/relationships"><Relationship Id="rId1" Type="http://schemas.openxmlformats.org/officeDocument/2006/relationships/hyperlink" Target="https://nevonprojects.in/" TargetMode="External"/><Relationship Id="rId2" Type="http://schemas.openxmlformats.org/officeDocument/2006/relationships/hyperlink" Target="https://nevonprojects.in/" TargetMode="External"/><Relationship Id="rId3" Type="http://schemas.openxmlformats.org/officeDocument/2006/relationships/hyperlink" Target="http://ieeexplore.ieee.org/document/6118590/" TargetMode="External"/><Relationship Id="rId4" Type="http://schemas.openxmlformats.org/officeDocument/2006/relationships/hyperlink" Target="http://ieeexplore.ieee.org/document/6118590/" TargetMode="External"/><Relationship Id="rId5" Type="http://schemas.openxmlformats.org/officeDocument/2006/relationships/hyperlink" Target="http://ieeexplore.ieee.org/document/5566454/" TargetMode="External"/><Relationship Id="rId6" Type="http://schemas.openxmlformats.org/officeDocument/2006/relationships/hyperlink" Target="http://ieeexplore.ieee.org/document/5566454/" TargetMode="External"/><Relationship Id="rId7" Type="http://schemas.openxmlformats.org/officeDocument/2006/relationships/hyperlink" Target="http://ieeexplore.ieee.org/document/7473448/" TargetMode="External"/><Relationship Id="rId8" Type="http://schemas.openxmlformats.org/officeDocument/2006/relationships/hyperlink" Target="http://ieeexplore.ieee.org/document/7473448/" TargetMode="External"/><Relationship Id="rId9" Type="http://schemas.openxmlformats.org/officeDocument/2006/relationships/slideLayout" Target="../slideLayouts/slideLayout5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36.jpeg"/><Relationship Id="rId2" Type="http://schemas.openxmlformats.org/officeDocument/2006/relationships/slideLayout" Target="../slideLayouts/slideLayout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38.jpeg"/><Relationship Id="rId2" Type="http://schemas.openxmlformats.org/officeDocument/2006/relationships/chart" Target="../charts/chart7.xml"/><Relationship Id="rId3" Type="http://schemas.openxmlformats.org/officeDocument/2006/relationships/slideLayout" Target="../slideLayouts/slideLayout2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0" name="CustomShape 1"/>
          <p:cNvSpPr/>
          <p:nvPr/>
        </p:nvSpPr>
        <p:spPr>
          <a:xfrm>
            <a:off x="1154880" y="1447920"/>
            <a:ext cx="8825040" cy="3328920"/>
          </a:xfrm>
          <a:prstGeom prst="rect">
            <a:avLst/>
          </a:prstGeom>
          <a:noFill/>
          <a:ln>
            <a:noFill/>
          </a:ln>
        </p:spPr>
        <p:style>
          <a:lnRef idx="0"/>
          <a:fillRef idx="0"/>
          <a:effectRef idx="0"/>
          <a:fontRef idx="minor"/>
        </p:style>
        <p:txBody>
          <a:bodyPr lIns="90000" rIns="90000" tIns="45000" bIns="45000" anchor="b"/>
          <a:p>
            <a:pPr>
              <a:lnSpc>
                <a:spcPct val="100000"/>
              </a:lnSpc>
            </a:pPr>
            <a:r>
              <a:rPr b="0" lang="en-IN" sz="7200" spc="-1" strike="noStrike">
                <a:solidFill>
                  <a:srgbClr val="ebebeb"/>
                </a:solidFill>
                <a:uFill>
                  <a:solidFill>
                    <a:srgbClr val="ffffff"/>
                  </a:solidFill>
                </a:uFill>
                <a:latin typeface="AR DESTINE"/>
              </a:rPr>
              <a:t>Personality Prediction System</a:t>
            </a:r>
            <a:endParaRPr b="0" lang="en-IN" sz="1800" spc="-1" strike="noStrike">
              <a:solidFill>
                <a:srgbClr val="000000"/>
              </a:solidFill>
              <a:uFill>
                <a:solidFill>
                  <a:srgbClr val="ffffff"/>
                </a:solidFill>
              </a:uFill>
              <a:latin typeface="Arial"/>
            </a:endParaRPr>
          </a:p>
        </p:txBody>
      </p:sp>
      <p:sp>
        <p:nvSpPr>
          <p:cNvPr id="211" name="CustomShape 2"/>
          <p:cNvSpPr/>
          <p:nvPr/>
        </p:nvSpPr>
        <p:spPr>
          <a:xfrm>
            <a:off x="1154880" y="4777560"/>
            <a:ext cx="8825040" cy="860760"/>
          </a:xfrm>
          <a:prstGeom prst="rect">
            <a:avLst/>
          </a:prstGeom>
          <a:noFill/>
          <a:ln>
            <a:noFill/>
          </a:ln>
        </p:spPr>
        <p:style>
          <a:lnRef idx="0"/>
          <a:fillRef idx="0"/>
          <a:effectRef idx="0"/>
          <a:fontRef idx="minor"/>
        </p:style>
        <p:txBody>
          <a:bodyPr lIns="90000" rIns="90000" tIns="45000" bIns="45000"/>
          <a:p>
            <a:pPr>
              <a:lnSpc>
                <a:spcPct val="100000"/>
              </a:lnSpc>
            </a:pPr>
            <a:r>
              <a:rPr b="0" lang="en-IN" sz="2000" spc="-1" strike="noStrike" cap="all">
                <a:solidFill>
                  <a:srgbClr val="8ad0d6"/>
                </a:solidFill>
                <a:uFill>
                  <a:solidFill>
                    <a:srgbClr val="ffffff"/>
                  </a:solidFill>
                </a:uFill>
                <a:latin typeface="Century Gothic"/>
              </a:rPr>
              <a:t>A fair cv ranking system</a:t>
            </a:r>
            <a:endParaRPr b="0" lang="en-IN" sz="1800" spc="-1" strike="noStrike">
              <a:solidFill>
                <a:srgbClr val="000000"/>
              </a:solidFill>
              <a:uFill>
                <a:solidFill>
                  <a:srgbClr val="ffffff"/>
                </a:solidFill>
              </a:uFill>
              <a:latin typeface="Arial"/>
            </a:endParaRPr>
          </a:p>
          <a:p>
            <a:pPr algn="r">
              <a:lnSpc>
                <a:spcPct val="100000"/>
              </a:lnSpc>
            </a:pPr>
            <a:r>
              <a:rPr b="0" lang="en-IN" sz="2000" spc="-1" strike="noStrike" cap="all">
                <a:solidFill>
                  <a:srgbClr val="8ad0d6"/>
                </a:solidFill>
                <a:uFill>
                  <a:solidFill>
                    <a:srgbClr val="ffffff"/>
                  </a:solidFill>
                </a:uFill>
                <a:latin typeface="Century Gothic"/>
              </a:rPr>
              <a:t>By</a:t>
            </a:r>
            <a:endParaRPr b="0" lang="en-IN" sz="1800" spc="-1" strike="noStrike">
              <a:solidFill>
                <a:srgbClr val="000000"/>
              </a:solidFill>
              <a:uFill>
                <a:solidFill>
                  <a:srgbClr val="ffffff"/>
                </a:solidFill>
              </a:uFill>
              <a:latin typeface="Arial"/>
            </a:endParaRPr>
          </a:p>
          <a:p>
            <a:pPr algn="r">
              <a:lnSpc>
                <a:spcPct val="100000"/>
              </a:lnSpc>
            </a:pPr>
            <a:r>
              <a:rPr b="0" lang="en-IN" sz="2000" spc="-1" strike="noStrike" cap="all">
                <a:solidFill>
                  <a:srgbClr val="8ad0d6"/>
                </a:solidFill>
                <a:uFill>
                  <a:solidFill>
                    <a:srgbClr val="ffffff"/>
                  </a:solidFill>
                </a:uFill>
                <a:latin typeface="Century Gothic"/>
              </a:rPr>
              <a:t>Aishwarya yerram</a:t>
            </a:r>
            <a:endParaRPr b="0" lang="en-IN" sz="1800" spc="-1" strike="noStrike">
              <a:solidFill>
                <a:srgbClr val="000000"/>
              </a:solidFill>
              <a:uFill>
                <a:solidFill>
                  <a:srgbClr val="ffffff"/>
                </a:solidFill>
              </a:uFill>
              <a:latin typeface="Arial"/>
            </a:endParaRPr>
          </a:p>
          <a:p>
            <a:pPr algn="r">
              <a:lnSpc>
                <a:spcPct val="100000"/>
              </a:lnSpc>
            </a:pPr>
            <a:r>
              <a:rPr b="0" lang="en-IN" sz="2000" spc="-1" strike="noStrike" cap="all">
                <a:solidFill>
                  <a:srgbClr val="8ad0d6"/>
                </a:solidFill>
                <a:uFill>
                  <a:solidFill>
                    <a:srgbClr val="ffffff"/>
                  </a:solidFill>
                </a:uFill>
                <a:latin typeface="Century Gothic"/>
              </a:rPr>
              <a:t>1602-14-737-065</a:t>
            </a:r>
            <a:endParaRPr b="0" lang="en-IN" sz="1800" spc="-1" strike="noStrike">
              <a:solidFill>
                <a:srgbClr val="000000"/>
              </a:solidFill>
              <a:uFill>
                <a:solidFill>
                  <a:srgbClr val="ffffff"/>
                </a:solidFill>
              </a:uFill>
              <a:latin typeface="Arial"/>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CustomShape 1"/>
          <p:cNvSpPr/>
          <p:nvPr/>
        </p:nvSpPr>
        <p:spPr>
          <a:xfrm>
            <a:off x="0" y="504360"/>
            <a:ext cx="9403920" cy="1399680"/>
          </a:xfrm>
          <a:prstGeom prst="rect">
            <a:avLst/>
          </a:prstGeom>
          <a:noFill/>
          <a:ln>
            <a:noFill/>
          </a:ln>
        </p:spPr>
        <p:style>
          <a:lnRef idx="0"/>
          <a:fillRef idx="0"/>
          <a:effectRef idx="0"/>
          <a:fontRef idx="minor"/>
        </p:style>
        <p:txBody>
          <a:bodyPr lIns="90000" rIns="90000" tIns="45000" bIns="45000"/>
          <a:p>
            <a:pPr>
              <a:lnSpc>
                <a:spcPct val="100000"/>
              </a:lnSpc>
            </a:pPr>
            <a:r>
              <a:rPr b="0" lang="en-IN" sz="7200" spc="-1" strike="noStrike">
                <a:solidFill>
                  <a:srgbClr val="ebebeb"/>
                </a:solidFill>
                <a:uFill>
                  <a:solidFill>
                    <a:srgbClr val="ffffff"/>
                  </a:solidFill>
                </a:uFill>
                <a:latin typeface="AR DESTINE"/>
              </a:rPr>
              <a:t> </a:t>
            </a:r>
            <a:r>
              <a:rPr b="0" lang="en-IN" sz="7200" spc="-1" strike="noStrike">
                <a:solidFill>
                  <a:srgbClr val="ebebeb"/>
                </a:solidFill>
                <a:uFill>
                  <a:solidFill>
                    <a:srgbClr val="ffffff"/>
                  </a:solidFill>
                </a:uFill>
                <a:latin typeface="AR DESTINE"/>
              </a:rPr>
              <a:t>SPECIFICATIONS</a:t>
            </a:r>
            <a:endParaRPr b="0" lang="en-IN" sz="1800" spc="-1" strike="noStrike">
              <a:solidFill>
                <a:srgbClr val="000000"/>
              </a:solidFill>
              <a:uFill>
                <a:solidFill>
                  <a:srgbClr val="ffffff"/>
                </a:solidFill>
              </a:uFill>
              <a:latin typeface="Arial"/>
            </a:endParaRPr>
          </a:p>
        </p:txBody>
      </p:sp>
      <p:sp>
        <p:nvSpPr>
          <p:cNvPr id="233" name="CustomShape 2"/>
          <p:cNvSpPr/>
          <p:nvPr/>
        </p:nvSpPr>
        <p:spPr>
          <a:xfrm>
            <a:off x="607680" y="2226600"/>
            <a:ext cx="4395600" cy="575640"/>
          </a:xfrm>
          <a:prstGeom prst="rect">
            <a:avLst/>
          </a:prstGeom>
          <a:noFill/>
          <a:ln>
            <a:noFill/>
          </a:ln>
        </p:spPr>
        <p:style>
          <a:lnRef idx="0"/>
          <a:fillRef idx="0"/>
          <a:effectRef idx="0"/>
          <a:fontRef idx="minor"/>
        </p:style>
        <p:txBody>
          <a:bodyPr lIns="90000" rIns="90000" tIns="45000" bIns="45000" anchor="b"/>
          <a:p>
            <a:pPr>
              <a:lnSpc>
                <a:spcPct val="100000"/>
              </a:lnSpc>
            </a:pPr>
            <a:r>
              <a:rPr b="0" lang="en-IN" sz="2400" spc="-1" strike="noStrike">
                <a:solidFill>
                  <a:srgbClr val="8ad0d6"/>
                </a:solidFill>
                <a:uFill>
                  <a:solidFill>
                    <a:srgbClr val="ffffff"/>
                  </a:solidFill>
                </a:uFill>
                <a:latin typeface="Century Gothic"/>
              </a:rPr>
              <a:t>SOFTWARE</a:t>
            </a:r>
            <a:endParaRPr b="0" lang="en-IN" sz="1800" spc="-1" strike="noStrike">
              <a:solidFill>
                <a:srgbClr val="000000"/>
              </a:solidFill>
              <a:uFill>
                <a:solidFill>
                  <a:srgbClr val="ffffff"/>
                </a:solidFill>
              </a:uFill>
              <a:latin typeface="Arial"/>
            </a:endParaRPr>
          </a:p>
        </p:txBody>
      </p:sp>
      <p:sp>
        <p:nvSpPr>
          <p:cNvPr id="234" name="CustomShape 3"/>
          <p:cNvSpPr/>
          <p:nvPr/>
        </p:nvSpPr>
        <p:spPr>
          <a:xfrm>
            <a:off x="607680" y="3116160"/>
            <a:ext cx="4395600" cy="3741120"/>
          </a:xfrm>
          <a:prstGeom prst="rect">
            <a:avLst/>
          </a:prstGeom>
          <a:noFill/>
          <a:ln>
            <a:noFill/>
          </a:ln>
        </p:spPr>
        <p:style>
          <a:lnRef idx="0"/>
          <a:fillRef idx="0"/>
          <a:effectRef idx="0"/>
          <a:fontRef idx="minor"/>
        </p:style>
        <p:txBody>
          <a:bodyPr lIns="90000" rIns="90000" tIns="45000" bIns="45000"/>
          <a:p>
            <a:pPr marL="343080" indent="-342360">
              <a:lnSpc>
                <a:spcPct val="100000"/>
              </a:lnSpc>
              <a:buClr>
                <a:srgbClr val="8ad0d6"/>
              </a:buClr>
              <a:buSzPct val="80000"/>
              <a:buFont typeface="Wingdings 3" charset="2"/>
              <a:buChar char=""/>
            </a:pPr>
            <a:r>
              <a:rPr b="0" lang="en-IN" sz="1800" spc="-1" strike="noStrike">
                <a:solidFill>
                  <a:srgbClr val="ffffff"/>
                </a:solidFill>
                <a:uFill>
                  <a:solidFill>
                    <a:srgbClr val="ffffff"/>
                  </a:solidFill>
                </a:uFill>
                <a:latin typeface="Century Gothic"/>
              </a:rPr>
              <a:t>OS: Ubuntu -16.04</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endParaRPr b="0" lang="en-IN" sz="1800" spc="-1" strike="noStrike">
              <a:solidFill>
                <a:srgbClr val="000000"/>
              </a:solidFill>
              <a:uFill>
                <a:solidFill>
                  <a:srgbClr val="ffffff"/>
                </a:solidFill>
              </a:uFill>
              <a:latin typeface="Arial"/>
            </a:endParaRPr>
          </a:p>
          <a:p>
            <a:pPr marL="343080" indent="-342360">
              <a:lnSpc>
                <a:spcPct val="100000"/>
              </a:lnSpc>
              <a:buClr>
                <a:srgbClr val="8ad0d6"/>
              </a:buClr>
              <a:buSzPct val="80000"/>
              <a:buFont typeface="Wingdings 3" charset="2"/>
              <a:buChar char=""/>
            </a:pPr>
            <a:r>
              <a:rPr b="0" lang="en-IN" sz="1800" spc="-1" strike="noStrike">
                <a:solidFill>
                  <a:srgbClr val="ffffff"/>
                </a:solidFill>
                <a:uFill>
                  <a:solidFill>
                    <a:srgbClr val="ffffff"/>
                  </a:solidFill>
                </a:uFill>
                <a:latin typeface="Century Gothic"/>
              </a:rPr>
              <a:t>Ruby on Rails</a:t>
            </a:r>
            <a:endParaRPr b="0" lang="en-IN" sz="1800" spc="-1" strike="noStrike">
              <a:solidFill>
                <a:srgbClr val="000000"/>
              </a:solidFill>
              <a:uFill>
                <a:solidFill>
                  <a:srgbClr val="ffffff"/>
                </a:solidFill>
              </a:uFill>
              <a:latin typeface="Arial"/>
            </a:endParaRPr>
          </a:p>
          <a:p>
            <a:pPr marL="343080" indent="-342360">
              <a:lnSpc>
                <a:spcPct val="100000"/>
              </a:lnSpc>
              <a:buClr>
                <a:srgbClr val="8ad0d6"/>
              </a:buClr>
              <a:buSzPct val="80000"/>
              <a:buFont typeface="Wingdings 3" charset="2"/>
              <a:buChar char=""/>
            </a:pPr>
            <a:r>
              <a:rPr b="0" lang="en-IN" sz="1800" spc="-1" strike="noStrike">
                <a:solidFill>
                  <a:srgbClr val="ffffff"/>
                </a:solidFill>
                <a:uFill>
                  <a:solidFill>
                    <a:srgbClr val="ffffff"/>
                  </a:solidFill>
                </a:uFill>
                <a:latin typeface="Century Gothic"/>
              </a:rPr>
              <a:t>Rails console</a:t>
            </a:r>
            <a:endParaRPr b="0" lang="en-IN" sz="1800" spc="-1" strike="noStrike">
              <a:solidFill>
                <a:srgbClr val="000000"/>
              </a:solidFill>
              <a:uFill>
                <a:solidFill>
                  <a:srgbClr val="ffffff"/>
                </a:solidFill>
              </a:uFill>
              <a:latin typeface="Arial"/>
            </a:endParaRPr>
          </a:p>
          <a:p>
            <a:pPr marL="343080" indent="-342360">
              <a:lnSpc>
                <a:spcPct val="100000"/>
              </a:lnSpc>
              <a:buClr>
                <a:srgbClr val="8ad0d6"/>
              </a:buClr>
              <a:buSzPct val="80000"/>
              <a:buFont typeface="Wingdings 3" charset="2"/>
              <a:buChar char=""/>
            </a:pPr>
            <a:r>
              <a:rPr b="0" lang="en-IN" sz="1800" spc="-1" strike="noStrike">
                <a:solidFill>
                  <a:srgbClr val="ffffff"/>
                </a:solidFill>
                <a:uFill>
                  <a:solidFill>
                    <a:srgbClr val="ffffff"/>
                  </a:solidFill>
                </a:uFill>
                <a:latin typeface="Century Gothic"/>
              </a:rPr>
              <a:t>Bootstrap(styling)</a:t>
            </a:r>
            <a:endParaRPr b="0" lang="en-IN" sz="1800" spc="-1" strike="noStrike">
              <a:solidFill>
                <a:srgbClr val="000000"/>
              </a:solidFill>
              <a:uFill>
                <a:solidFill>
                  <a:srgbClr val="ffffff"/>
                </a:solidFill>
              </a:uFill>
              <a:latin typeface="Arial"/>
            </a:endParaRPr>
          </a:p>
          <a:p>
            <a:pPr marL="343080" indent="-342360">
              <a:lnSpc>
                <a:spcPct val="100000"/>
              </a:lnSpc>
              <a:buClr>
                <a:srgbClr val="8ad0d6"/>
              </a:buClr>
              <a:buSzPct val="80000"/>
              <a:buFont typeface="Wingdings 3" charset="2"/>
              <a:buChar char=""/>
            </a:pPr>
            <a:r>
              <a:rPr b="0" lang="en-IN" sz="1800" spc="-1" strike="noStrike">
                <a:solidFill>
                  <a:srgbClr val="ffffff"/>
                </a:solidFill>
                <a:uFill>
                  <a:solidFill>
                    <a:srgbClr val="ffffff"/>
                  </a:solidFill>
                </a:uFill>
                <a:latin typeface="Century Gothic"/>
              </a:rPr>
              <a:t> </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sp>
        <p:nvSpPr>
          <p:cNvPr id="235" name="CustomShape 4"/>
          <p:cNvSpPr/>
          <p:nvPr/>
        </p:nvSpPr>
        <p:spPr>
          <a:xfrm>
            <a:off x="5509080" y="2276280"/>
            <a:ext cx="4395600" cy="575640"/>
          </a:xfrm>
          <a:prstGeom prst="rect">
            <a:avLst/>
          </a:prstGeom>
          <a:noFill/>
          <a:ln>
            <a:noFill/>
          </a:ln>
        </p:spPr>
        <p:style>
          <a:lnRef idx="0"/>
          <a:fillRef idx="0"/>
          <a:effectRef idx="0"/>
          <a:fontRef idx="minor"/>
        </p:style>
        <p:txBody>
          <a:bodyPr lIns="90000" rIns="90000" tIns="45000" bIns="45000" anchor="b"/>
          <a:p>
            <a:pPr>
              <a:lnSpc>
                <a:spcPct val="100000"/>
              </a:lnSpc>
            </a:pPr>
            <a:r>
              <a:rPr b="0" lang="en-IN" sz="2400" spc="-1" strike="noStrike">
                <a:solidFill>
                  <a:srgbClr val="8ad0d6"/>
                </a:solidFill>
                <a:uFill>
                  <a:solidFill>
                    <a:srgbClr val="ffffff"/>
                  </a:solidFill>
                </a:uFill>
                <a:latin typeface="Century Gothic"/>
              </a:rPr>
              <a:t>HARDWARE</a:t>
            </a:r>
            <a:endParaRPr b="0" lang="en-IN" sz="1800" spc="-1" strike="noStrike">
              <a:solidFill>
                <a:srgbClr val="000000"/>
              </a:solidFill>
              <a:uFill>
                <a:solidFill>
                  <a:srgbClr val="ffffff"/>
                </a:solidFill>
              </a:uFill>
              <a:latin typeface="Arial"/>
            </a:endParaRPr>
          </a:p>
        </p:txBody>
      </p:sp>
      <p:sp>
        <p:nvSpPr>
          <p:cNvPr id="236" name="CustomShape 5"/>
          <p:cNvSpPr/>
          <p:nvPr/>
        </p:nvSpPr>
        <p:spPr>
          <a:xfrm>
            <a:off x="5509080" y="3223800"/>
            <a:ext cx="4395600" cy="3741120"/>
          </a:xfrm>
          <a:prstGeom prst="rect">
            <a:avLst/>
          </a:prstGeom>
          <a:noFill/>
          <a:ln>
            <a:noFill/>
          </a:ln>
        </p:spPr>
        <p:style>
          <a:lnRef idx="0"/>
          <a:fillRef idx="0"/>
          <a:effectRef idx="0"/>
          <a:fontRef idx="minor"/>
        </p:style>
        <p:txBody>
          <a:bodyPr lIns="90000" rIns="90000" tIns="45000" bIns="45000"/>
          <a:p>
            <a:pPr marL="343080" indent="-342360">
              <a:lnSpc>
                <a:spcPct val="100000"/>
              </a:lnSpc>
              <a:buClr>
                <a:srgbClr val="8ad0d6"/>
              </a:buClr>
              <a:buSzPct val="80000"/>
              <a:buFont typeface="Wingdings 3" charset="2"/>
              <a:buChar char=""/>
            </a:pPr>
            <a:r>
              <a:rPr b="0" lang="en-IN" sz="1800" spc="-1" strike="noStrike">
                <a:solidFill>
                  <a:srgbClr val="ffffff"/>
                </a:solidFill>
                <a:uFill>
                  <a:solidFill>
                    <a:srgbClr val="ffffff"/>
                  </a:solidFill>
                </a:uFill>
                <a:latin typeface="Century Gothic"/>
              </a:rPr>
              <a:t>Processor – i3</a:t>
            </a:r>
            <a:endParaRPr b="0" lang="en-IN" sz="1800" spc="-1" strike="noStrike">
              <a:solidFill>
                <a:srgbClr val="000000"/>
              </a:solidFill>
              <a:uFill>
                <a:solidFill>
                  <a:srgbClr val="ffffff"/>
                </a:solidFill>
              </a:uFill>
              <a:latin typeface="Arial"/>
            </a:endParaRPr>
          </a:p>
          <a:p>
            <a:pPr marL="343080" indent="-342360">
              <a:lnSpc>
                <a:spcPct val="100000"/>
              </a:lnSpc>
              <a:buClr>
                <a:srgbClr val="8ad0d6"/>
              </a:buClr>
              <a:buSzPct val="80000"/>
              <a:buFont typeface="Wingdings 3" charset="2"/>
              <a:buChar char=""/>
            </a:pPr>
            <a:r>
              <a:rPr b="0" lang="en-IN" sz="1800" spc="-1" strike="noStrike">
                <a:solidFill>
                  <a:srgbClr val="ffffff"/>
                </a:solidFill>
                <a:uFill>
                  <a:solidFill>
                    <a:srgbClr val="ffffff"/>
                  </a:solidFill>
                </a:uFill>
                <a:latin typeface="Century Gothic"/>
              </a:rPr>
              <a:t>Hard Disk – 5 GB</a:t>
            </a:r>
            <a:endParaRPr b="0" lang="en-IN" sz="1800" spc="-1" strike="noStrike">
              <a:solidFill>
                <a:srgbClr val="000000"/>
              </a:solidFill>
              <a:uFill>
                <a:solidFill>
                  <a:srgbClr val="ffffff"/>
                </a:solidFill>
              </a:uFill>
              <a:latin typeface="Arial"/>
            </a:endParaRPr>
          </a:p>
          <a:p>
            <a:pPr marL="343080" indent="-342360">
              <a:lnSpc>
                <a:spcPct val="100000"/>
              </a:lnSpc>
              <a:buClr>
                <a:srgbClr val="8ad0d6"/>
              </a:buClr>
              <a:buSzPct val="80000"/>
              <a:buFont typeface="Wingdings 3" charset="2"/>
              <a:buChar char=""/>
            </a:pPr>
            <a:r>
              <a:rPr b="0" lang="en-IN" sz="1800" spc="-1" strike="noStrike">
                <a:solidFill>
                  <a:srgbClr val="ffffff"/>
                </a:solidFill>
                <a:uFill>
                  <a:solidFill>
                    <a:srgbClr val="ffffff"/>
                  </a:solidFill>
                </a:uFill>
                <a:latin typeface="Century Gothic"/>
              </a:rPr>
              <a:t>Memory – 4GB RAM</a:t>
            </a:r>
            <a:endParaRPr b="0" lang="en-IN" sz="1800" spc="-1" strike="noStrike">
              <a:solidFill>
                <a:srgbClr val="000000"/>
              </a:solidFill>
              <a:uFill>
                <a:solidFill>
                  <a:srgbClr val="ffffff"/>
                </a:solidFill>
              </a:uFill>
              <a:latin typeface="Arial"/>
            </a:endParaRPr>
          </a:p>
          <a:p>
            <a:pPr marL="343080" indent="-342360">
              <a:lnSpc>
                <a:spcPct val="100000"/>
              </a:lnSpc>
              <a:buClr>
                <a:srgbClr val="8ad0d6"/>
              </a:buClr>
              <a:buSzPct val="80000"/>
              <a:buFont typeface="Wingdings 3" charset="2"/>
              <a:buChar char=""/>
            </a:pPr>
            <a:r>
              <a:rPr b="0" lang="en-IN" sz="1800" spc="-1" strike="noStrike">
                <a:solidFill>
                  <a:srgbClr val="ffffff"/>
                </a:solidFill>
                <a:uFill>
                  <a:solidFill>
                    <a:srgbClr val="ffffff"/>
                  </a:solidFill>
                </a:uFill>
                <a:latin typeface="Century Gothic"/>
              </a:rPr>
              <a:t>Internet Connection</a:t>
            </a:r>
            <a:endParaRPr b="0" lang="en-IN" sz="1800" spc="-1" strike="noStrike">
              <a:solidFill>
                <a:srgbClr val="000000"/>
              </a:solidFill>
              <a:uFill>
                <a:solidFill>
                  <a:srgbClr val="ffffff"/>
                </a:solidFill>
              </a:uFill>
              <a:latin typeface="Arial"/>
            </a:endParaRPr>
          </a:p>
          <a:p>
            <a:pPr marL="343080" indent="-342360">
              <a:lnSpc>
                <a:spcPct val="100000"/>
              </a:lnSpc>
              <a:buClr>
                <a:srgbClr val="8ad0d6"/>
              </a:buClr>
              <a:buSzPct val="80000"/>
              <a:buFont typeface="Wingdings 3" charset="2"/>
              <a:buChar char=""/>
            </a:pPr>
            <a:r>
              <a:rPr b="0" lang="en-IN" sz="1800" spc="-1" strike="noStrike">
                <a:solidFill>
                  <a:srgbClr val="ffffff"/>
                </a:solidFill>
                <a:uFill>
                  <a:solidFill>
                    <a:srgbClr val="ffffff"/>
                  </a:solidFill>
                </a:uFill>
                <a:latin typeface="Century Gothic"/>
              </a:rPr>
              <a:t> </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spTree>
  </p:cSld>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7" name="CustomShape 1"/>
          <p:cNvSpPr/>
          <p:nvPr/>
        </p:nvSpPr>
        <p:spPr>
          <a:xfrm>
            <a:off x="646200" y="452880"/>
            <a:ext cx="9403920" cy="1399680"/>
          </a:xfrm>
          <a:prstGeom prst="rect">
            <a:avLst/>
          </a:prstGeom>
          <a:noFill/>
          <a:ln>
            <a:noFill/>
          </a:ln>
        </p:spPr>
        <p:style>
          <a:lnRef idx="0"/>
          <a:fillRef idx="0"/>
          <a:effectRef idx="0"/>
          <a:fontRef idx="minor"/>
        </p:style>
        <p:txBody>
          <a:bodyPr lIns="90000" rIns="90000" tIns="45000" bIns="45000"/>
          <a:p>
            <a:r>
              <a:rPr b="0" lang="en-IN" sz="7200" spc="-1" strike="noStrike">
                <a:solidFill>
                  <a:srgbClr val="ebebeb"/>
                </a:solidFill>
                <a:uFill>
                  <a:solidFill>
                    <a:srgbClr val="ffffff"/>
                  </a:solidFill>
                </a:uFill>
                <a:latin typeface="AR DESTINE"/>
              </a:rPr>
              <a:t>References</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sp>
        <p:nvSpPr>
          <p:cNvPr id="238" name="CustomShape 2"/>
          <p:cNvSpPr/>
          <p:nvPr/>
        </p:nvSpPr>
        <p:spPr>
          <a:xfrm>
            <a:off x="646200" y="2467080"/>
            <a:ext cx="7011360" cy="2558880"/>
          </a:xfrm>
          <a:prstGeom prst="rect">
            <a:avLst/>
          </a:prstGeom>
          <a:noFill/>
          <a:ln>
            <a:noFill/>
          </a:ln>
        </p:spPr>
        <p:style>
          <a:lnRef idx="0"/>
          <a:fillRef idx="0"/>
          <a:effectRef idx="0"/>
          <a:fontRef idx="minor"/>
        </p:style>
        <p:txBody>
          <a:bodyPr lIns="90000" rIns="90000" tIns="45000" bIns="45000"/>
          <a:p>
            <a:pPr>
              <a:lnSpc>
                <a:spcPct val="100000"/>
              </a:lnSpc>
            </a:pPr>
            <a:r>
              <a:rPr b="0" lang="en-IN" sz="1800" spc="-1" strike="noStrike" u="sng">
                <a:solidFill>
                  <a:srgbClr val="0000ff"/>
                </a:solidFill>
                <a:uFill>
                  <a:solidFill>
                    <a:srgbClr val="ffffff"/>
                  </a:solidFill>
                </a:uFill>
                <a:latin typeface="Century Gothic"/>
                <a:ea typeface="DejaVu Sans"/>
                <a:hlinkClick r:id="rId1"/>
              </a:rPr>
              <a:t>https://</a:t>
            </a:r>
            <a:r>
              <a:rPr b="0" lang="en-IN" sz="1800" spc="-1" strike="noStrike" u="sng">
                <a:solidFill>
                  <a:srgbClr val="0000ff"/>
                </a:solidFill>
                <a:uFill>
                  <a:solidFill>
                    <a:srgbClr val="ffffff"/>
                  </a:solidFill>
                </a:uFill>
                <a:latin typeface="Century Gothic"/>
                <a:ea typeface="DejaVu Sans"/>
                <a:hlinkClick r:id="rId2"/>
              </a:rPr>
              <a:t>nevonprojects.in</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800" spc="-1" strike="noStrike" u="sng">
                <a:solidFill>
                  <a:srgbClr val="0000ff"/>
                </a:solidFill>
                <a:uFill>
                  <a:solidFill>
                    <a:srgbClr val="ffffff"/>
                  </a:solidFill>
                </a:uFill>
                <a:latin typeface="Century Gothic"/>
                <a:ea typeface="DejaVu Sans"/>
                <a:hlinkClick r:id="rId3"/>
              </a:rPr>
              <a:t>http://ieeexplore.ieee.org/document/6118590</a:t>
            </a:r>
            <a:r>
              <a:rPr b="0" lang="en-IN" sz="1800" spc="-1" strike="noStrike" u="sng">
                <a:solidFill>
                  <a:srgbClr val="0000ff"/>
                </a:solidFill>
                <a:uFill>
                  <a:solidFill>
                    <a:srgbClr val="ffffff"/>
                  </a:solidFill>
                </a:uFill>
                <a:latin typeface="Century Gothic"/>
                <a:ea typeface="DejaVu Sans"/>
                <a:hlinkClick r:id="rId4"/>
              </a:rPr>
              <a:t>/</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800" spc="-1" strike="noStrike" u="sng">
                <a:solidFill>
                  <a:srgbClr val="0000ff"/>
                </a:solidFill>
                <a:uFill>
                  <a:solidFill>
                    <a:srgbClr val="ffffff"/>
                  </a:solidFill>
                </a:uFill>
                <a:latin typeface="Century Gothic"/>
                <a:ea typeface="DejaVu Sans"/>
                <a:hlinkClick r:id="rId5"/>
              </a:rPr>
              <a:t>http://ieeexplore.ieee.org/document/5566454</a:t>
            </a:r>
            <a:r>
              <a:rPr b="0" lang="en-IN" sz="1800" spc="-1" strike="noStrike" u="sng">
                <a:solidFill>
                  <a:srgbClr val="0000ff"/>
                </a:solidFill>
                <a:uFill>
                  <a:solidFill>
                    <a:srgbClr val="ffffff"/>
                  </a:solidFill>
                </a:uFill>
                <a:latin typeface="Century Gothic"/>
                <a:ea typeface="DejaVu Sans"/>
                <a:hlinkClick r:id="rId6"/>
              </a:rPr>
              <a:t>/</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800" spc="-1" strike="noStrike" u="sng">
                <a:solidFill>
                  <a:srgbClr val="0000ff"/>
                </a:solidFill>
                <a:uFill>
                  <a:solidFill>
                    <a:srgbClr val="ffffff"/>
                  </a:solidFill>
                </a:uFill>
                <a:latin typeface="Century Gothic"/>
                <a:ea typeface="DejaVu Sans"/>
                <a:hlinkClick r:id="rId7"/>
              </a:rPr>
              <a:t>http://ieeexplore.ieee.org/document/7473448</a:t>
            </a:r>
            <a:r>
              <a:rPr b="0" lang="en-IN" sz="1800" spc="-1" strike="noStrike" u="sng">
                <a:solidFill>
                  <a:srgbClr val="0000ff"/>
                </a:solidFill>
                <a:uFill>
                  <a:solidFill>
                    <a:srgbClr val="ffffff"/>
                  </a:solidFill>
                </a:uFill>
                <a:latin typeface="Century Gothic"/>
                <a:ea typeface="DejaVu Sans"/>
                <a:hlinkClick r:id="rId8"/>
              </a:rPr>
              <a:t>/</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spTree>
  </p:cSld>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9" name="CustomShape 1"/>
          <p:cNvSpPr/>
          <p:nvPr/>
        </p:nvSpPr>
        <p:spPr>
          <a:xfrm>
            <a:off x="646200" y="452880"/>
            <a:ext cx="9403920" cy="1399680"/>
          </a:xfrm>
          <a:prstGeom prst="rect">
            <a:avLst/>
          </a:prstGeom>
          <a:noFill/>
          <a:ln>
            <a:noFill/>
          </a:ln>
        </p:spPr>
        <p:style>
          <a:lnRef idx="0"/>
          <a:fillRef idx="0"/>
          <a:effectRef idx="0"/>
          <a:fontRef idx="minor"/>
        </p:style>
      </p:sp>
      <p:sp>
        <p:nvSpPr>
          <p:cNvPr id="240" name="CustomShape 2"/>
          <p:cNvSpPr/>
          <p:nvPr/>
        </p:nvSpPr>
        <p:spPr>
          <a:xfrm>
            <a:off x="1139400" y="2053080"/>
            <a:ext cx="8946000" cy="4194720"/>
          </a:xfrm>
          <a:prstGeom prst="rect">
            <a:avLst/>
          </a:prstGeom>
          <a:noFill/>
          <a:ln>
            <a:noFill/>
          </a:ln>
        </p:spPr>
        <p:style>
          <a:lnRef idx="0"/>
          <a:fillRef idx="0"/>
          <a:effectRef idx="0"/>
          <a:fontRef idx="minor"/>
        </p:style>
        <p:txBody>
          <a:bodyPr lIns="90000" rIns="90000" tIns="45000" bIns="45000"/>
          <a:p>
            <a:r>
              <a:rPr b="0" lang="en-IN" sz="7200" spc="-1" strike="noStrike">
                <a:solidFill>
                  <a:srgbClr val="ebebeb"/>
                </a:solidFill>
                <a:uFill>
                  <a:solidFill>
                    <a:srgbClr val="ffffff"/>
                  </a:solidFill>
                </a:uFill>
                <a:latin typeface="AR DESTINE"/>
              </a:rPr>
              <a:t>THANK YOU</a:t>
            </a:r>
            <a:endParaRPr b="0" lang="en-IN" sz="1800" spc="-1" strike="noStrike">
              <a:solidFill>
                <a:srgbClr val="000000"/>
              </a:solidFill>
              <a:uFill>
                <a:solidFill>
                  <a:srgbClr val="ffffff"/>
                </a:solidFill>
              </a:uFill>
              <a:latin typeface="Arial"/>
            </a:endParaRPr>
          </a:p>
        </p:txBody>
      </p:sp>
    </p:spTree>
  </p:cSld>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2" name="CustomShape 1"/>
          <p:cNvSpPr/>
          <p:nvPr/>
        </p:nvSpPr>
        <p:spPr>
          <a:xfrm>
            <a:off x="317520" y="396720"/>
            <a:ext cx="9278640" cy="1132200"/>
          </a:xfrm>
          <a:prstGeom prst="rect">
            <a:avLst/>
          </a:prstGeom>
          <a:noFill/>
          <a:ln>
            <a:noFill/>
          </a:ln>
        </p:spPr>
        <p:style>
          <a:lnRef idx="0"/>
          <a:fillRef idx="0"/>
          <a:effectRef idx="0"/>
          <a:fontRef idx="minor"/>
        </p:style>
        <p:txBody>
          <a:bodyPr lIns="90000" rIns="90000" tIns="45000" bIns="45000" anchor="b"/>
          <a:p>
            <a:pPr>
              <a:lnSpc>
                <a:spcPct val="100000"/>
              </a:lnSpc>
            </a:pPr>
            <a:r>
              <a:rPr b="0" lang="en-IN" sz="7200" spc="-1" strike="noStrike">
                <a:solidFill>
                  <a:srgbClr val="ebebeb"/>
                </a:solidFill>
                <a:uFill>
                  <a:solidFill>
                    <a:srgbClr val="ffffff"/>
                  </a:solidFill>
                </a:uFill>
                <a:latin typeface="AR DESTINE"/>
              </a:rPr>
              <a:t>Objective </a:t>
            </a:r>
            <a:endParaRPr b="0" lang="en-IN" sz="1800" spc="-1" strike="noStrike">
              <a:solidFill>
                <a:srgbClr val="000000"/>
              </a:solidFill>
              <a:uFill>
                <a:solidFill>
                  <a:srgbClr val="ffffff"/>
                </a:solidFill>
              </a:uFill>
              <a:latin typeface="Arial"/>
            </a:endParaRPr>
          </a:p>
        </p:txBody>
      </p:sp>
      <p:sp>
        <p:nvSpPr>
          <p:cNvPr id="213" name="CustomShape 2"/>
          <p:cNvSpPr/>
          <p:nvPr/>
        </p:nvSpPr>
        <p:spPr>
          <a:xfrm>
            <a:off x="0" y="1897560"/>
            <a:ext cx="10107720" cy="3930480"/>
          </a:xfrm>
          <a:prstGeom prst="rect">
            <a:avLst/>
          </a:prstGeom>
          <a:noFill/>
          <a:ln>
            <a:noFill/>
          </a:ln>
        </p:spPr>
        <p:style>
          <a:lnRef idx="0"/>
          <a:fillRef idx="0"/>
          <a:effectRef idx="0"/>
          <a:fontRef idx="minor"/>
        </p:style>
        <p:txBody>
          <a:bodyPr lIns="90000" rIns="90000" tIns="45000" bIns="45000"/>
          <a:p>
            <a:pPr marL="285840" indent="-285120">
              <a:lnSpc>
                <a:spcPct val="100000"/>
              </a:lnSpc>
              <a:buClr>
                <a:srgbClr val="ffffff"/>
              </a:buClr>
              <a:buFont typeface="Wingdings" charset="2"/>
              <a:buChar char=""/>
            </a:pPr>
            <a:r>
              <a:rPr b="0" lang="en-IN" sz="1800" spc="-1" strike="noStrike">
                <a:solidFill>
                  <a:srgbClr val="ffffff"/>
                </a:solidFill>
                <a:uFill>
                  <a:solidFill>
                    <a:srgbClr val="ffffff"/>
                  </a:solidFill>
                </a:uFill>
                <a:latin typeface="Century Gothic"/>
                <a:ea typeface="DejaVu Sans"/>
              </a:rPr>
              <a:t>This will enable a more effective way to short list submitted candidate CVs from a large number of applicants .</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marL="285840" indent="-285120">
              <a:lnSpc>
                <a:spcPct val="100000"/>
              </a:lnSpc>
              <a:buClr>
                <a:srgbClr val="ffffff"/>
              </a:buClr>
              <a:buFont typeface="Wingdings" charset="2"/>
              <a:buChar char=""/>
            </a:pPr>
            <a:r>
              <a:rPr b="0" lang="en-IN" sz="1800" spc="-1" strike="noStrike">
                <a:solidFill>
                  <a:srgbClr val="ffffff"/>
                </a:solidFill>
                <a:uFill>
                  <a:solidFill>
                    <a:srgbClr val="ffffff"/>
                  </a:solidFill>
                </a:uFill>
                <a:latin typeface="Century Gothic"/>
                <a:ea typeface="DejaVu Sans"/>
              </a:rPr>
              <a:t>This system will help the HR department to easily shortlist the candidate .</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marL="285840" indent="-285120">
              <a:lnSpc>
                <a:spcPct val="100000"/>
              </a:lnSpc>
              <a:buClr>
                <a:srgbClr val="ffffff"/>
              </a:buClr>
              <a:buFont typeface="Wingdings" charset="2"/>
              <a:buChar char=""/>
            </a:pPr>
            <a:r>
              <a:rPr b="0" lang="en-IN" sz="1800" spc="-1" strike="noStrike">
                <a:solidFill>
                  <a:srgbClr val="ffffff"/>
                </a:solidFill>
                <a:uFill>
                  <a:solidFill>
                    <a:srgbClr val="ffffff"/>
                  </a:solidFill>
                </a:uFill>
                <a:latin typeface="Century Gothic"/>
                <a:ea typeface="DejaVu Sans"/>
              </a:rPr>
              <a:t>The proposed system produces ranking decisions that were relatively highly consistent with those of the human experts.</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marL="285840" indent="-285120">
              <a:lnSpc>
                <a:spcPct val="100000"/>
              </a:lnSpc>
              <a:buClr>
                <a:srgbClr val="ffffff"/>
              </a:buClr>
              <a:buFont typeface="Wingdings" charset="2"/>
              <a:buChar char=""/>
            </a:pPr>
            <a:r>
              <a:rPr b="0" lang="en-IN" sz="1800" spc="-1" strike="noStrike">
                <a:solidFill>
                  <a:srgbClr val="ffffff"/>
                </a:solidFill>
                <a:uFill>
                  <a:solidFill>
                    <a:srgbClr val="ffffff"/>
                  </a:solidFill>
                </a:uFill>
                <a:latin typeface="Century Gothic"/>
                <a:ea typeface="DejaVu Sans"/>
              </a:rPr>
              <a:t>The presented system automates the processes of requirements specification and applicant's ranking.</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pic>
        <p:nvPicPr>
          <p:cNvPr id="214" name="Picture 9" descr=""/>
          <p:cNvPicPr/>
          <p:nvPr/>
        </p:nvPicPr>
        <p:blipFill>
          <a:blip r:embed="rId1"/>
          <a:stretch/>
        </p:blipFill>
        <p:spPr>
          <a:xfrm>
            <a:off x="10013760" y="4374720"/>
            <a:ext cx="2177640" cy="2482560"/>
          </a:xfrm>
          <a:prstGeom prst="rect">
            <a:avLst/>
          </a:prstGeom>
          <a:ln>
            <a:noFill/>
          </a:ln>
          <a:effectLst>
            <a:glow>
              <a:schemeClr val="accent1">
                <a:alpha val="0"/>
              </a:schemeClr>
            </a:glow>
            <a:outerShdw algn="ctr" blurRad="50800" dir="5400000" dist="50800" rotWithShape="0">
              <a:srgbClr val="000000">
                <a:alpha val="0"/>
              </a:srgbClr>
            </a:outerShdw>
          </a:effectLst>
        </p:spPr>
      </p:pic>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5" name="CustomShape 1"/>
          <p:cNvSpPr/>
          <p:nvPr/>
        </p:nvSpPr>
        <p:spPr>
          <a:xfrm>
            <a:off x="646200" y="452880"/>
            <a:ext cx="9403920" cy="1399680"/>
          </a:xfrm>
          <a:prstGeom prst="rect">
            <a:avLst/>
          </a:prstGeom>
          <a:noFill/>
          <a:ln>
            <a:noFill/>
          </a:ln>
        </p:spPr>
        <p:style>
          <a:lnRef idx="0"/>
          <a:fillRef idx="0"/>
          <a:effectRef idx="0"/>
          <a:fontRef idx="minor"/>
        </p:style>
        <p:txBody>
          <a:bodyPr lIns="90000" rIns="90000" tIns="45000" bIns="45000"/>
          <a:p>
            <a:pPr>
              <a:lnSpc>
                <a:spcPct val="100000"/>
              </a:lnSpc>
            </a:pPr>
            <a:r>
              <a:rPr b="0" lang="en-IN" sz="7200" spc="-1" strike="noStrike">
                <a:solidFill>
                  <a:srgbClr val="ebebeb"/>
                </a:solidFill>
                <a:uFill>
                  <a:solidFill>
                    <a:srgbClr val="ffffff"/>
                  </a:solidFill>
                </a:uFill>
                <a:latin typeface="AR DESTINE"/>
              </a:rPr>
              <a:t>Overview</a:t>
            </a:r>
            <a:r>
              <a:rPr b="0" lang="en-IN" sz="4200" spc="-1" strike="noStrike">
                <a:solidFill>
                  <a:srgbClr val="ebebeb"/>
                </a:solidFill>
                <a:uFill>
                  <a:solidFill>
                    <a:srgbClr val="ffffff"/>
                  </a:solidFill>
                </a:uFill>
                <a:latin typeface="AR DESTINE"/>
              </a:rPr>
              <a:t> </a:t>
            </a:r>
            <a:endParaRPr b="0" lang="en-IN" sz="1800" spc="-1" strike="noStrike">
              <a:solidFill>
                <a:srgbClr val="000000"/>
              </a:solidFill>
              <a:uFill>
                <a:solidFill>
                  <a:srgbClr val="ffffff"/>
                </a:solidFill>
              </a:uFill>
              <a:latin typeface="Arial"/>
            </a:endParaRPr>
          </a:p>
        </p:txBody>
      </p:sp>
      <p:sp>
        <p:nvSpPr>
          <p:cNvPr id="216" name="CustomShape 2"/>
          <p:cNvSpPr/>
          <p:nvPr/>
        </p:nvSpPr>
        <p:spPr>
          <a:xfrm>
            <a:off x="308520" y="1779480"/>
            <a:ext cx="11372760" cy="4194720"/>
          </a:xfrm>
          <a:prstGeom prst="rect">
            <a:avLst/>
          </a:prstGeom>
          <a:noFill/>
          <a:ln>
            <a:noFill/>
          </a:ln>
        </p:spPr>
        <p:style>
          <a:lnRef idx="0"/>
          <a:fillRef idx="0"/>
          <a:effectRef idx="0"/>
          <a:fontRef idx="minor"/>
        </p:style>
        <p:txBody>
          <a:bodyPr lIns="90000" rIns="90000" tIns="45000" bIns="45000"/>
          <a:p>
            <a:pPr>
              <a:lnSpc>
                <a:spcPct val="100000"/>
              </a:lnSpc>
            </a:pPr>
            <a:endParaRPr b="0" lang="en-IN" sz="1800" spc="-1" strike="noStrike">
              <a:solidFill>
                <a:srgbClr val="000000"/>
              </a:solidFill>
              <a:uFill>
                <a:solidFill>
                  <a:srgbClr val="ffffff"/>
                </a:solidFill>
              </a:uFill>
              <a:latin typeface="Arial"/>
            </a:endParaRPr>
          </a:p>
          <a:p>
            <a:pPr marL="343080" indent="-342360">
              <a:lnSpc>
                <a:spcPct val="100000"/>
              </a:lnSpc>
              <a:buClr>
                <a:srgbClr val="8ad0d6"/>
              </a:buClr>
              <a:buSzPct val="80000"/>
              <a:buFont typeface="Wingdings" charset="2"/>
              <a:buChar char=""/>
            </a:pPr>
            <a:r>
              <a:rPr b="0" lang="en-IN" sz="2000" spc="-1" strike="noStrike">
                <a:solidFill>
                  <a:srgbClr val="ffffff"/>
                </a:solidFill>
                <a:uFill>
                  <a:solidFill>
                    <a:srgbClr val="ffffff"/>
                  </a:solidFill>
                </a:uFill>
                <a:latin typeface="Century Gothic"/>
              </a:rPr>
              <a:t>Candidate here will register him/herself with all its details and will upload their own CV into the system, which will be further used by the system to shortlist their CV.</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marL="343080" indent="-342360">
              <a:lnSpc>
                <a:spcPct val="100000"/>
              </a:lnSpc>
              <a:buClr>
                <a:srgbClr val="8ad0d6"/>
              </a:buClr>
              <a:buSzPct val="80000"/>
              <a:buFont typeface="Wingdings" charset="2"/>
              <a:buChar char=""/>
            </a:pPr>
            <a:r>
              <a:rPr b="0" lang="en-IN" sz="2000" spc="-1" strike="noStrike">
                <a:solidFill>
                  <a:srgbClr val="ffffff"/>
                </a:solidFill>
                <a:uFill>
                  <a:solidFill>
                    <a:srgbClr val="ffffff"/>
                  </a:solidFill>
                </a:uFill>
                <a:latin typeface="Century Gothic"/>
              </a:rPr>
              <a:t> </a:t>
            </a:r>
            <a:r>
              <a:rPr b="0" lang="en-IN" sz="2000" spc="-1" strike="noStrike">
                <a:solidFill>
                  <a:srgbClr val="ffffff"/>
                </a:solidFill>
                <a:uFill>
                  <a:solidFill>
                    <a:srgbClr val="ffffff"/>
                  </a:solidFill>
                </a:uFill>
                <a:latin typeface="Century Gothic"/>
              </a:rPr>
              <a:t>Candidate can also give an online test, which will be conducted on personality questions as well as aptitude questions. </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marL="343080" indent="-342360">
              <a:lnSpc>
                <a:spcPct val="100000"/>
              </a:lnSpc>
              <a:buClr>
                <a:srgbClr val="8ad0d6"/>
              </a:buClr>
              <a:buSzPct val="80000"/>
              <a:buFont typeface="Wingdings" charset="2"/>
              <a:buChar char=""/>
            </a:pPr>
            <a:r>
              <a:rPr b="0" lang="en-IN" sz="2000" spc="-1" strike="noStrike">
                <a:solidFill>
                  <a:srgbClr val="ffffff"/>
                </a:solidFill>
                <a:uFill>
                  <a:solidFill>
                    <a:srgbClr val="ffffff"/>
                  </a:solidFill>
                </a:uFill>
                <a:latin typeface="Century Gothic"/>
              </a:rPr>
              <a:t>After completing the online test, candidate can view their own test results in graphical representation with marks.</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 name="CustomShape 1"/>
          <p:cNvSpPr/>
          <p:nvPr/>
        </p:nvSpPr>
        <p:spPr>
          <a:xfrm>
            <a:off x="646200" y="452880"/>
            <a:ext cx="9403920" cy="1399680"/>
          </a:xfrm>
          <a:prstGeom prst="rect">
            <a:avLst/>
          </a:prstGeom>
          <a:noFill/>
          <a:ln>
            <a:noFill/>
          </a:ln>
        </p:spPr>
        <p:style>
          <a:lnRef idx="0"/>
          <a:fillRef idx="0"/>
          <a:effectRef idx="0"/>
          <a:fontRef idx="minor"/>
        </p:style>
        <p:txBody>
          <a:bodyPr lIns="90000" rIns="90000" tIns="45000" bIns="45000"/>
          <a:p>
            <a:pPr>
              <a:lnSpc>
                <a:spcPct val="100000"/>
              </a:lnSpc>
            </a:pPr>
            <a:r>
              <a:rPr b="0" lang="en-IN" sz="7200" spc="-1" strike="noStrike">
                <a:solidFill>
                  <a:srgbClr val="ebebeb"/>
                </a:solidFill>
                <a:uFill>
                  <a:solidFill>
                    <a:srgbClr val="ffffff"/>
                  </a:solidFill>
                </a:uFill>
                <a:latin typeface="AR DESTINE"/>
              </a:rPr>
              <a:t>Overview</a:t>
            </a:r>
            <a:r>
              <a:rPr b="0" lang="en-IN" sz="4200" spc="-1" strike="noStrike">
                <a:solidFill>
                  <a:srgbClr val="ebebeb"/>
                </a:solidFill>
                <a:uFill>
                  <a:solidFill>
                    <a:srgbClr val="ffffff"/>
                  </a:solidFill>
                </a:uFill>
                <a:latin typeface="Century Gothic"/>
              </a:rPr>
              <a:t> </a:t>
            </a:r>
            <a:endParaRPr b="0" lang="en-IN" sz="1800" spc="-1" strike="noStrike">
              <a:solidFill>
                <a:srgbClr val="000000"/>
              </a:solidFill>
              <a:uFill>
                <a:solidFill>
                  <a:srgbClr val="ffffff"/>
                </a:solidFill>
              </a:uFill>
              <a:latin typeface="Arial"/>
            </a:endParaRPr>
          </a:p>
        </p:txBody>
      </p:sp>
      <p:sp>
        <p:nvSpPr>
          <p:cNvPr id="218" name="CustomShape 2"/>
          <p:cNvSpPr/>
          <p:nvPr/>
        </p:nvSpPr>
        <p:spPr>
          <a:xfrm>
            <a:off x="325800" y="1770840"/>
            <a:ext cx="8946000" cy="4194720"/>
          </a:xfrm>
          <a:prstGeom prst="rect">
            <a:avLst/>
          </a:prstGeom>
          <a:noFill/>
          <a:ln>
            <a:noFill/>
          </a:ln>
        </p:spPr>
        <p:style>
          <a:lnRef idx="0"/>
          <a:fillRef idx="0"/>
          <a:effectRef idx="0"/>
          <a:fontRef idx="minor"/>
        </p:style>
        <p:txBody>
          <a:bodyPr lIns="90000" rIns="90000" tIns="45000" bIns="45000"/>
          <a:p>
            <a:pPr marL="343080" indent="-342360">
              <a:lnSpc>
                <a:spcPct val="115000"/>
              </a:lnSpc>
              <a:buClr>
                <a:srgbClr val="8ad0d6"/>
              </a:buClr>
              <a:buSzPct val="80000"/>
              <a:buFont typeface="Wingdings" charset="2"/>
              <a:buChar char=""/>
            </a:pPr>
            <a:r>
              <a:rPr b="1" lang="en-IN" sz="2000" spc="-1" strike="noStrike" u="sng">
                <a:solidFill>
                  <a:srgbClr val="ffffff"/>
                </a:solidFill>
                <a:uFill>
                  <a:solidFill>
                    <a:srgbClr val="ffffff"/>
                  </a:solidFill>
                </a:uFill>
                <a:latin typeface="Calibri"/>
                <a:ea typeface="Calibri"/>
              </a:rPr>
              <a:t>Neuro Fuzzy Logic Explanation</a:t>
            </a:r>
            <a:endParaRPr b="0" lang="en-IN" sz="1800" spc="-1" strike="noStrike">
              <a:solidFill>
                <a:srgbClr val="000000"/>
              </a:solidFill>
              <a:uFill>
                <a:solidFill>
                  <a:srgbClr val="ffffff"/>
                </a:solidFill>
              </a:uFill>
              <a:latin typeface="Arial"/>
            </a:endParaRPr>
          </a:p>
          <a:p>
            <a:pPr marL="343080" indent="-342360">
              <a:lnSpc>
                <a:spcPct val="115000"/>
              </a:lnSpc>
              <a:buClr>
                <a:srgbClr val="8ad0d6"/>
              </a:buClr>
              <a:buSzPct val="80000"/>
              <a:buFont typeface="Symbol"/>
              <a:buChar char=""/>
            </a:pPr>
            <a:r>
              <a:rPr b="0" lang="en-IN" sz="2000" spc="-1" strike="noStrike">
                <a:solidFill>
                  <a:srgbClr val="ffffff"/>
                </a:solidFill>
                <a:uFill>
                  <a:solidFill>
                    <a:srgbClr val="ffffff"/>
                  </a:solidFill>
                </a:uFill>
                <a:latin typeface="Calibri"/>
                <a:ea typeface="Calibri"/>
              </a:rPr>
              <a:t>We use neural network</a:t>
            </a:r>
            <a:endParaRPr b="0" lang="en-IN" sz="1800" spc="-1" strike="noStrike">
              <a:solidFill>
                <a:srgbClr val="000000"/>
              </a:solidFill>
              <a:uFill>
                <a:solidFill>
                  <a:srgbClr val="ffffff"/>
                </a:solidFill>
              </a:uFill>
              <a:latin typeface="Arial"/>
            </a:endParaRPr>
          </a:p>
          <a:p>
            <a:pPr marL="343080" indent="-342360">
              <a:lnSpc>
                <a:spcPct val="115000"/>
              </a:lnSpc>
              <a:buClr>
                <a:srgbClr val="8ad0d6"/>
              </a:buClr>
              <a:buSzPct val="80000"/>
              <a:buFont typeface="Symbol"/>
              <a:buChar char=""/>
            </a:pPr>
            <a:r>
              <a:rPr b="0" lang="en-IN" sz="2000" spc="-1" strike="noStrike">
                <a:solidFill>
                  <a:srgbClr val="ffffff"/>
                </a:solidFill>
                <a:uFill>
                  <a:solidFill>
                    <a:srgbClr val="ffffff"/>
                  </a:solidFill>
                </a:uFill>
                <a:latin typeface="Calibri"/>
                <a:ea typeface="Calibri"/>
              </a:rPr>
              <a:t>System will assign weight age for each requirement</a:t>
            </a:r>
            <a:endParaRPr b="0" lang="en-IN" sz="1800" spc="-1" strike="noStrike">
              <a:solidFill>
                <a:srgbClr val="000000"/>
              </a:solidFill>
              <a:uFill>
                <a:solidFill>
                  <a:srgbClr val="ffffff"/>
                </a:solidFill>
              </a:uFill>
              <a:latin typeface="Arial"/>
            </a:endParaRPr>
          </a:p>
          <a:p>
            <a:pPr marL="343080" indent="-342360">
              <a:lnSpc>
                <a:spcPct val="115000"/>
              </a:lnSpc>
              <a:buClr>
                <a:srgbClr val="8ad0d6"/>
              </a:buClr>
              <a:buSzPct val="80000"/>
              <a:buFont typeface="Symbol"/>
              <a:buChar char=""/>
            </a:pPr>
            <a:r>
              <a:rPr b="0" lang="en-IN" sz="2000" spc="-1" strike="noStrike">
                <a:solidFill>
                  <a:srgbClr val="ffffff"/>
                </a:solidFill>
                <a:uFill>
                  <a:solidFill>
                    <a:srgbClr val="ffffff"/>
                  </a:solidFill>
                </a:uFill>
                <a:latin typeface="Calibri"/>
                <a:ea typeface="Calibri"/>
              </a:rPr>
              <a:t>Resume will be shortlisted based on overall weight age</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pic>
        <p:nvPicPr>
          <p:cNvPr id="219" name="Picture 3" descr=""/>
          <p:cNvPicPr/>
          <p:nvPr/>
        </p:nvPicPr>
        <p:blipFill>
          <a:blip r:embed="rId1"/>
          <a:stretch/>
        </p:blipFill>
        <p:spPr>
          <a:xfrm>
            <a:off x="854280" y="4360320"/>
            <a:ext cx="5509080" cy="1965240"/>
          </a:xfrm>
          <a:prstGeom prst="rect">
            <a:avLst/>
          </a:prstGeom>
          <a:ln>
            <a:noFill/>
          </a:ln>
        </p:spPr>
      </p:pic>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20" name="Picture 1" descr=""/>
          <p:cNvPicPr/>
          <p:nvPr/>
        </p:nvPicPr>
        <p:blipFill>
          <a:blip r:embed="rId1"/>
          <a:stretch/>
        </p:blipFill>
        <p:spPr>
          <a:xfrm>
            <a:off x="165240" y="304920"/>
            <a:ext cx="4878360" cy="6371640"/>
          </a:xfrm>
          <a:prstGeom prst="rect">
            <a:avLst/>
          </a:prstGeom>
          <a:ln>
            <a:noFill/>
          </a:ln>
        </p:spPr>
      </p:pic>
      <p:sp>
        <p:nvSpPr>
          <p:cNvPr id="221" name="CustomShape 1"/>
          <p:cNvSpPr/>
          <p:nvPr/>
        </p:nvSpPr>
        <p:spPr>
          <a:xfrm>
            <a:off x="5044320" y="133200"/>
            <a:ext cx="5114160" cy="638640"/>
          </a:xfrm>
          <a:prstGeom prst="rect">
            <a:avLst/>
          </a:prstGeom>
          <a:noFill/>
          <a:ln>
            <a:noFill/>
          </a:ln>
        </p:spPr>
        <p:style>
          <a:lnRef idx="0"/>
          <a:fillRef idx="0"/>
          <a:effectRef idx="0"/>
          <a:fontRef idx="minor"/>
        </p:style>
        <p:txBody>
          <a:bodyPr lIns="90000" rIns="90000" tIns="45000" bIns="45000"/>
          <a:p>
            <a:pPr>
              <a:lnSpc>
                <a:spcPct val="100000"/>
              </a:lnSpc>
            </a:pPr>
            <a:r>
              <a:rPr b="0" lang="en-IN" sz="1800" spc="-1" strike="noStrike">
                <a:solidFill>
                  <a:srgbClr val="ffffff"/>
                </a:solidFill>
                <a:uFill>
                  <a:solidFill>
                    <a:srgbClr val="ffffff"/>
                  </a:solidFill>
                </a:uFill>
                <a:latin typeface="Century Gothic"/>
                <a:ea typeface="DejaVu Sans"/>
              </a:rPr>
              <a:t>Evaluation will be done and results along with graph will be given</a:t>
            </a:r>
            <a:endParaRPr b="0" lang="en-IN" sz="1800" spc="-1" strike="noStrike">
              <a:solidFill>
                <a:srgbClr val="000000"/>
              </a:solidFill>
              <a:uFill>
                <a:solidFill>
                  <a:srgbClr val="ffffff"/>
                </a:solidFill>
              </a:uFill>
              <a:latin typeface="Arial"/>
            </a:endParaRPr>
          </a:p>
        </p:txBody>
      </p:sp>
      <p:graphicFrame>
        <p:nvGraphicFramePr>
          <p:cNvPr id="222" name="Chart 5"/>
          <p:cNvGraphicFramePr/>
          <p:nvPr/>
        </p:nvGraphicFramePr>
        <p:xfrm>
          <a:off x="6908760" y="852840"/>
          <a:ext cx="4701600" cy="3918240"/>
        </p:xfrm>
        <a:graphic>
          <a:graphicData uri="http://schemas.openxmlformats.org/drawingml/2006/chart">
            <c:chart xmlns:c="http://schemas.openxmlformats.org/drawingml/2006/chart" xmlns:r="http://schemas.openxmlformats.org/officeDocument/2006/relationships" r:id="rId2"/>
          </a:graphicData>
        </a:graphic>
      </p:graphicFrame>
      <p:sp>
        <p:nvSpPr>
          <p:cNvPr id="223" name="CustomShape 2"/>
          <p:cNvSpPr/>
          <p:nvPr/>
        </p:nvSpPr>
        <p:spPr>
          <a:xfrm>
            <a:off x="6334200" y="5886360"/>
            <a:ext cx="5028480" cy="638640"/>
          </a:xfrm>
          <a:prstGeom prst="rect">
            <a:avLst/>
          </a:prstGeom>
          <a:noFill/>
          <a:ln>
            <a:noFill/>
          </a:ln>
        </p:spPr>
        <p:style>
          <a:lnRef idx="0"/>
          <a:fillRef idx="0"/>
          <a:effectRef idx="0"/>
          <a:fontRef idx="minor"/>
        </p:style>
        <p:txBody>
          <a:bodyPr lIns="90000" rIns="90000" tIns="45000" bIns="45000"/>
          <a:p>
            <a:pPr>
              <a:lnSpc>
                <a:spcPct val="100000"/>
              </a:lnSpc>
            </a:pPr>
            <a:r>
              <a:rPr b="0" lang="en-IN" sz="1800" spc="-1" strike="noStrike">
                <a:solidFill>
                  <a:srgbClr val="ffffff"/>
                </a:solidFill>
                <a:uFill>
                  <a:solidFill>
                    <a:srgbClr val="ffffff"/>
                  </a:solidFill>
                </a:uFill>
                <a:latin typeface="Century Gothic"/>
                <a:ea typeface="DejaVu Sans"/>
              </a:rPr>
              <a:t>Certain feedbacks will be individually provided too.</a:t>
            </a:r>
            <a:endParaRPr b="0" lang="en-IN" sz="1800" spc="-1" strike="noStrike">
              <a:solidFill>
                <a:srgbClr val="000000"/>
              </a:solidFill>
              <a:uFill>
                <a:solidFill>
                  <a:srgbClr val="ffffff"/>
                </a:solidFill>
              </a:uFill>
              <a:latin typeface="Arial"/>
            </a:endParaRPr>
          </a:p>
        </p:txBody>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4" name="CustomShape 1"/>
          <p:cNvSpPr/>
          <p:nvPr/>
        </p:nvSpPr>
        <p:spPr>
          <a:xfrm>
            <a:off x="646200" y="452880"/>
            <a:ext cx="9403920" cy="1399680"/>
          </a:xfrm>
          <a:prstGeom prst="rect">
            <a:avLst/>
          </a:prstGeom>
          <a:noFill/>
          <a:ln>
            <a:noFill/>
          </a:ln>
        </p:spPr>
        <p:style>
          <a:lnRef idx="0"/>
          <a:fillRef idx="0"/>
          <a:effectRef idx="0"/>
          <a:fontRef idx="minor"/>
        </p:style>
        <p:txBody>
          <a:bodyPr lIns="90000" rIns="90000" tIns="45000" bIns="45000"/>
          <a:p>
            <a:pPr>
              <a:lnSpc>
                <a:spcPct val="100000"/>
              </a:lnSpc>
            </a:pPr>
            <a:r>
              <a:rPr b="0" lang="en-IN" sz="7200" spc="-1" strike="noStrike">
                <a:solidFill>
                  <a:srgbClr val="ebebeb"/>
                </a:solidFill>
                <a:uFill>
                  <a:solidFill>
                    <a:srgbClr val="ffffff"/>
                  </a:solidFill>
                </a:uFill>
                <a:latin typeface="AR DESTINE"/>
              </a:rPr>
              <a:t>Survey </a:t>
            </a:r>
            <a:endParaRPr b="0" lang="en-IN" sz="1800" spc="-1" strike="noStrike">
              <a:solidFill>
                <a:srgbClr val="000000"/>
              </a:solidFill>
              <a:uFill>
                <a:solidFill>
                  <a:srgbClr val="ffffff"/>
                </a:solidFill>
              </a:uFill>
              <a:latin typeface="Arial"/>
            </a:endParaRPr>
          </a:p>
        </p:txBody>
      </p:sp>
      <p:sp>
        <p:nvSpPr>
          <p:cNvPr id="225" name="CustomShape 2"/>
          <p:cNvSpPr/>
          <p:nvPr/>
        </p:nvSpPr>
        <p:spPr>
          <a:xfrm>
            <a:off x="274320" y="1785960"/>
            <a:ext cx="10971000" cy="4957200"/>
          </a:xfrm>
          <a:prstGeom prst="rect">
            <a:avLst/>
          </a:prstGeom>
          <a:noFill/>
          <a:ln>
            <a:noFill/>
          </a:ln>
        </p:spPr>
        <p:style>
          <a:lnRef idx="0"/>
          <a:fillRef idx="0"/>
          <a:effectRef idx="0"/>
          <a:fontRef idx="minor"/>
        </p:style>
        <p:txBody>
          <a:bodyPr lIns="90000" rIns="90000" tIns="45000" bIns="45000"/>
          <a:p>
            <a:pPr marL="343080" indent="-342360">
              <a:lnSpc>
                <a:spcPct val="100000"/>
              </a:lnSpc>
              <a:buClr>
                <a:srgbClr val="8ad0d6"/>
              </a:buClr>
              <a:buSzPct val="80000"/>
              <a:buFont typeface="Wingdings" charset="2"/>
              <a:buChar char=""/>
            </a:pPr>
            <a:r>
              <a:rPr b="0" lang="en-IN" sz="2000" spc="-1" strike="noStrike">
                <a:solidFill>
                  <a:srgbClr val="ffffff"/>
                </a:solidFill>
                <a:uFill>
                  <a:solidFill>
                    <a:srgbClr val="ffffff"/>
                  </a:solidFill>
                </a:uFill>
                <a:latin typeface="Century Gothic"/>
              </a:rPr>
              <a:t>There are a lot of candidates these days who apply for job and whom to shortlist is a big question and a very difficult task.</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marL="343080" indent="-342360">
              <a:lnSpc>
                <a:spcPct val="100000"/>
              </a:lnSpc>
              <a:buClr>
                <a:srgbClr val="8ad0d6"/>
              </a:buClr>
              <a:buSzPct val="80000"/>
              <a:buFont typeface="Wingdings" charset="2"/>
              <a:buChar char=""/>
            </a:pPr>
            <a:r>
              <a:rPr b="0" lang="en-IN" sz="2000" spc="-1" strike="noStrike">
                <a:solidFill>
                  <a:srgbClr val="ffffff"/>
                </a:solidFill>
                <a:uFill>
                  <a:solidFill>
                    <a:srgbClr val="ffffff"/>
                  </a:solidFill>
                </a:uFill>
                <a:latin typeface="Century Gothic"/>
              </a:rPr>
              <a:t>Need of one fine evaluation system is there and if manual considerations can be taken, these may result in biased decisions.</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marL="343080" indent="-342360">
              <a:lnSpc>
                <a:spcPct val="100000"/>
              </a:lnSpc>
              <a:buClr>
                <a:srgbClr val="8ad0d6"/>
              </a:buClr>
              <a:buSzPct val="80000"/>
              <a:buFont typeface="Wingdings" charset="2"/>
              <a:buChar char=""/>
            </a:pPr>
            <a:r>
              <a:rPr b="0" lang="en-IN" sz="2000" spc="-1" strike="noStrike">
                <a:solidFill>
                  <a:srgbClr val="ffffff"/>
                </a:solidFill>
                <a:uFill>
                  <a:solidFill>
                    <a:srgbClr val="ffffff"/>
                  </a:solidFill>
                </a:uFill>
                <a:latin typeface="Century Gothic"/>
              </a:rPr>
              <a:t> </a:t>
            </a:r>
            <a:r>
              <a:rPr b="0" lang="en-IN" sz="2000" spc="-1" strike="noStrike">
                <a:solidFill>
                  <a:srgbClr val="ffffff"/>
                </a:solidFill>
                <a:uFill>
                  <a:solidFill>
                    <a:srgbClr val="ffffff"/>
                  </a:solidFill>
                </a:uFill>
                <a:latin typeface="Century Gothic"/>
              </a:rPr>
              <a:t>So, this system enables a more effective way to short list submitted candidate CVs from a large number of applicants providing a consistent and fair CV ranking policy, which can be legally justified.</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marL="343080" indent="-342360">
              <a:lnSpc>
                <a:spcPct val="100000"/>
              </a:lnSpc>
              <a:buClr>
                <a:srgbClr val="8ad0d6"/>
              </a:buClr>
              <a:buSzPct val="80000"/>
              <a:buFont typeface="Wingdings" charset="2"/>
              <a:buChar char=""/>
            </a:pPr>
            <a:r>
              <a:rPr b="0" lang="en-IN" sz="2000" spc="-1" strike="noStrike">
                <a:solidFill>
                  <a:srgbClr val="ffffff"/>
                </a:solidFill>
                <a:uFill>
                  <a:solidFill>
                    <a:srgbClr val="ffffff"/>
                  </a:solidFill>
                </a:uFill>
                <a:latin typeface="Century Gothic"/>
              </a:rPr>
              <a:t> </a:t>
            </a:r>
            <a:r>
              <a:rPr b="0" lang="en-IN" sz="2000" spc="-1" strike="noStrike">
                <a:solidFill>
                  <a:srgbClr val="ffffff"/>
                </a:solidFill>
                <a:uFill>
                  <a:solidFill>
                    <a:srgbClr val="ffffff"/>
                  </a:solidFill>
                </a:uFill>
                <a:latin typeface="Century Gothic"/>
              </a:rPr>
              <a:t>System will rank the experience and key skills required for particular job position. </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marL="343080" indent="-342360">
              <a:lnSpc>
                <a:spcPct val="100000"/>
              </a:lnSpc>
              <a:buClr>
                <a:srgbClr val="8ad0d6"/>
              </a:buClr>
              <a:buSzPct val="80000"/>
              <a:buFont typeface="Wingdings" charset="2"/>
              <a:buChar char=""/>
            </a:pPr>
            <a:r>
              <a:rPr b="0" lang="en-IN" sz="2000" spc="-1" strike="noStrike">
                <a:solidFill>
                  <a:srgbClr val="ffffff"/>
                </a:solidFill>
                <a:uFill>
                  <a:solidFill>
                    <a:srgbClr val="ffffff"/>
                  </a:solidFill>
                </a:uFill>
                <a:latin typeface="Century Gothic"/>
              </a:rPr>
              <a:t> </a:t>
            </a:r>
            <a:endParaRPr b="0" lang="en-IN" sz="1800" spc="-1" strike="noStrike">
              <a:solidFill>
                <a:srgbClr val="000000"/>
              </a:solidFill>
              <a:uFill>
                <a:solidFill>
                  <a:srgbClr val="ffffff"/>
                </a:solidFill>
              </a:uFill>
              <a:latin typeface="Arial"/>
            </a:endParaRPr>
          </a:p>
        </p:txBody>
      </p:sp>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CustomShape 1"/>
          <p:cNvSpPr/>
          <p:nvPr/>
        </p:nvSpPr>
        <p:spPr>
          <a:xfrm>
            <a:off x="646200" y="452880"/>
            <a:ext cx="9403920" cy="1399680"/>
          </a:xfrm>
          <a:prstGeom prst="rect">
            <a:avLst/>
          </a:prstGeom>
          <a:noFill/>
          <a:ln>
            <a:noFill/>
          </a:ln>
        </p:spPr>
        <p:style>
          <a:lnRef idx="0"/>
          <a:fillRef idx="0"/>
          <a:effectRef idx="0"/>
          <a:fontRef idx="minor"/>
        </p:style>
        <p:txBody>
          <a:bodyPr lIns="90000" rIns="90000" tIns="45000" bIns="45000"/>
          <a:p>
            <a:pPr>
              <a:lnSpc>
                <a:spcPct val="100000"/>
              </a:lnSpc>
            </a:pPr>
            <a:r>
              <a:rPr b="0" lang="en-IN" sz="7200" spc="-1" strike="noStrike">
                <a:solidFill>
                  <a:srgbClr val="ebebeb"/>
                </a:solidFill>
                <a:uFill>
                  <a:solidFill>
                    <a:srgbClr val="ffffff"/>
                  </a:solidFill>
                </a:uFill>
                <a:latin typeface="AR DESTINE"/>
              </a:rPr>
              <a:t>Advantages</a:t>
            </a:r>
            <a:r>
              <a:rPr b="0" lang="en-IN" sz="4200" spc="-1" strike="noStrike">
                <a:solidFill>
                  <a:srgbClr val="ebebeb"/>
                </a:solidFill>
                <a:uFill>
                  <a:solidFill>
                    <a:srgbClr val="ffffff"/>
                  </a:solidFill>
                </a:uFill>
                <a:latin typeface="Century Gothic"/>
              </a:rPr>
              <a:t> </a:t>
            </a:r>
            <a:endParaRPr b="0" lang="en-IN" sz="1800" spc="-1" strike="noStrike">
              <a:solidFill>
                <a:srgbClr val="000000"/>
              </a:solidFill>
              <a:uFill>
                <a:solidFill>
                  <a:srgbClr val="ffffff"/>
                </a:solidFill>
              </a:uFill>
              <a:latin typeface="Arial"/>
            </a:endParaRPr>
          </a:p>
        </p:txBody>
      </p:sp>
      <p:sp>
        <p:nvSpPr>
          <p:cNvPr id="227" name="CustomShape 2"/>
          <p:cNvSpPr/>
          <p:nvPr/>
        </p:nvSpPr>
        <p:spPr>
          <a:xfrm>
            <a:off x="1103400" y="2053080"/>
            <a:ext cx="8946000" cy="4194720"/>
          </a:xfrm>
          <a:prstGeom prst="rect">
            <a:avLst/>
          </a:prstGeom>
          <a:noFill/>
          <a:ln>
            <a:noFill/>
          </a:ln>
        </p:spPr>
        <p:style>
          <a:lnRef idx="0"/>
          <a:fillRef idx="0"/>
          <a:effectRef idx="0"/>
          <a:fontRef idx="minor"/>
        </p:style>
        <p:txBody>
          <a:bodyPr lIns="90000" rIns="90000" tIns="45000" bIns="45000"/>
          <a:p>
            <a:pPr marL="343080" indent="-342360">
              <a:lnSpc>
                <a:spcPct val="100000"/>
              </a:lnSpc>
              <a:buClr>
                <a:srgbClr val="8ad0d6"/>
              </a:buClr>
              <a:buSzPct val="80000"/>
              <a:buFont typeface="Wingdings 3" charset="2"/>
              <a:buChar char=""/>
            </a:pPr>
            <a:r>
              <a:rPr b="0" lang="en-IN" sz="2000" spc="-1" strike="noStrike">
                <a:solidFill>
                  <a:srgbClr val="ffffff"/>
                </a:solidFill>
                <a:uFill>
                  <a:solidFill>
                    <a:srgbClr val="ffffff"/>
                  </a:solidFill>
                </a:uFill>
                <a:latin typeface="Century Gothic"/>
              </a:rPr>
              <a:t>This system can be used in many business sectors that may require expert candidate.</a:t>
            </a:r>
            <a:endParaRPr b="0" lang="en-IN" sz="1800" spc="-1" strike="noStrike">
              <a:solidFill>
                <a:srgbClr val="000000"/>
              </a:solidFill>
              <a:uFill>
                <a:solidFill>
                  <a:srgbClr val="ffffff"/>
                </a:solidFill>
              </a:uFill>
              <a:latin typeface="Arial"/>
            </a:endParaRPr>
          </a:p>
          <a:p>
            <a:pPr marL="343080" indent="-342360">
              <a:lnSpc>
                <a:spcPct val="100000"/>
              </a:lnSpc>
              <a:buClr>
                <a:srgbClr val="8ad0d6"/>
              </a:buClr>
              <a:buSzPct val="80000"/>
              <a:buFont typeface="Wingdings 3" charset="2"/>
              <a:buChar char=""/>
            </a:pPr>
            <a:r>
              <a:rPr b="0" lang="en-IN" sz="2000" spc="-1" strike="noStrike">
                <a:solidFill>
                  <a:srgbClr val="ffffff"/>
                </a:solidFill>
                <a:uFill>
                  <a:solidFill>
                    <a:srgbClr val="ffffff"/>
                  </a:solidFill>
                </a:uFill>
                <a:latin typeface="Century Gothic"/>
              </a:rPr>
              <a:t>This system will reduce workload of the human resource department.</a:t>
            </a:r>
            <a:endParaRPr b="0" lang="en-IN" sz="1800" spc="-1" strike="noStrike">
              <a:solidFill>
                <a:srgbClr val="000000"/>
              </a:solidFill>
              <a:uFill>
                <a:solidFill>
                  <a:srgbClr val="ffffff"/>
                </a:solidFill>
              </a:uFill>
              <a:latin typeface="Arial"/>
            </a:endParaRPr>
          </a:p>
          <a:p>
            <a:pPr marL="343080" indent="-342360">
              <a:lnSpc>
                <a:spcPct val="100000"/>
              </a:lnSpc>
              <a:buClr>
                <a:srgbClr val="8ad0d6"/>
              </a:buClr>
              <a:buSzPct val="80000"/>
              <a:buFont typeface="Wingdings 3" charset="2"/>
              <a:buChar char=""/>
            </a:pPr>
            <a:r>
              <a:rPr b="0" lang="en-IN" sz="2000" spc="-1" strike="noStrike">
                <a:solidFill>
                  <a:srgbClr val="ffffff"/>
                </a:solidFill>
                <a:uFill>
                  <a:solidFill>
                    <a:srgbClr val="ffffff"/>
                  </a:solidFill>
                </a:uFill>
                <a:latin typeface="Century Gothic"/>
              </a:rPr>
              <a:t>This system will help the human resource department to select right candidate for particular job profile, which in turn provide expert workforce for the organization.</a:t>
            </a:r>
            <a:endParaRPr b="0" lang="en-IN" sz="1800" spc="-1" strike="noStrike">
              <a:solidFill>
                <a:srgbClr val="000000"/>
              </a:solidFill>
              <a:uFill>
                <a:solidFill>
                  <a:srgbClr val="ffffff"/>
                </a:solidFill>
              </a:uFill>
              <a:latin typeface="Arial"/>
            </a:endParaRPr>
          </a:p>
          <a:p>
            <a:pPr marL="343080" indent="-342360">
              <a:lnSpc>
                <a:spcPct val="100000"/>
              </a:lnSpc>
              <a:buClr>
                <a:srgbClr val="8ad0d6"/>
              </a:buClr>
              <a:buSzPct val="80000"/>
              <a:buFont typeface="Wingdings 3" charset="2"/>
              <a:buChar char=""/>
            </a:pPr>
            <a:r>
              <a:rPr b="0" lang="en-IN" sz="2000" spc="-1" strike="noStrike">
                <a:solidFill>
                  <a:srgbClr val="ffffff"/>
                </a:solidFill>
                <a:uFill>
                  <a:solidFill>
                    <a:srgbClr val="ffffff"/>
                  </a:solidFill>
                </a:uFill>
                <a:latin typeface="Century Gothic"/>
              </a:rPr>
              <a:t>Admin or the concern person can easily shortlist a candidate based on their online test marks and can select an appropriate candidate for desired job profile.</a:t>
            </a:r>
            <a:endParaRPr b="0" lang="en-IN" sz="1800" spc="-1" strike="noStrike">
              <a:solidFill>
                <a:srgbClr val="000000"/>
              </a:solidFill>
              <a:uFill>
                <a:solidFill>
                  <a:srgbClr val="ffffff"/>
                </a:solidFill>
              </a:uFill>
              <a:latin typeface="Arial"/>
            </a:endParaRPr>
          </a:p>
        </p:txBody>
      </p:sp>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8" name="CustomShape 1"/>
          <p:cNvSpPr/>
          <p:nvPr/>
        </p:nvSpPr>
        <p:spPr>
          <a:xfrm>
            <a:off x="646200" y="452880"/>
            <a:ext cx="9403920" cy="1399680"/>
          </a:xfrm>
          <a:prstGeom prst="rect">
            <a:avLst/>
          </a:prstGeom>
          <a:noFill/>
          <a:ln>
            <a:noFill/>
          </a:ln>
        </p:spPr>
        <p:style>
          <a:lnRef idx="0"/>
          <a:fillRef idx="0"/>
          <a:effectRef idx="0"/>
          <a:fontRef idx="minor"/>
        </p:style>
        <p:txBody>
          <a:bodyPr lIns="90000" rIns="90000" tIns="45000" bIns="45000"/>
          <a:p>
            <a:pPr>
              <a:lnSpc>
                <a:spcPct val="100000"/>
              </a:lnSpc>
            </a:pPr>
            <a:r>
              <a:rPr b="0" lang="en-IN" sz="7200" spc="-1" strike="noStrike">
                <a:solidFill>
                  <a:srgbClr val="ebebeb"/>
                </a:solidFill>
                <a:uFill>
                  <a:solidFill>
                    <a:srgbClr val="ffffff"/>
                  </a:solidFill>
                </a:uFill>
                <a:latin typeface="AR DESTINE"/>
              </a:rPr>
              <a:t>ANALYSIS</a:t>
            </a:r>
            <a:endParaRPr b="0" lang="en-IN" sz="1800" spc="-1" strike="noStrike">
              <a:solidFill>
                <a:srgbClr val="000000"/>
              </a:solidFill>
              <a:uFill>
                <a:solidFill>
                  <a:srgbClr val="ffffff"/>
                </a:solidFill>
              </a:uFill>
              <a:latin typeface="Arial"/>
            </a:endParaRPr>
          </a:p>
        </p:txBody>
      </p:sp>
      <p:sp>
        <p:nvSpPr>
          <p:cNvPr id="229" name="CustomShape 2"/>
          <p:cNvSpPr/>
          <p:nvPr/>
        </p:nvSpPr>
        <p:spPr>
          <a:xfrm>
            <a:off x="0" y="1999800"/>
            <a:ext cx="12108600" cy="4776480"/>
          </a:xfrm>
          <a:prstGeom prst="rect">
            <a:avLst/>
          </a:prstGeom>
          <a:noFill/>
          <a:ln>
            <a:noFill/>
          </a:ln>
        </p:spPr>
        <p:style>
          <a:lnRef idx="0"/>
          <a:fillRef idx="0"/>
          <a:effectRef idx="0"/>
          <a:fontRef idx="minor"/>
        </p:style>
        <p:txBody>
          <a:bodyPr lIns="90000" rIns="90000" tIns="45000" bIns="45000"/>
          <a:p>
            <a:pPr marL="343080" indent="-342360">
              <a:lnSpc>
                <a:spcPct val="100000"/>
              </a:lnSpc>
              <a:buClr>
                <a:srgbClr val="8ad0d6"/>
              </a:buClr>
              <a:buSzPct val="80000"/>
              <a:buFont typeface="Wingdings" charset="2"/>
              <a:buChar char=""/>
            </a:pPr>
            <a:r>
              <a:rPr b="1" lang="en-IN" sz="2000" spc="-1" strike="noStrike">
                <a:solidFill>
                  <a:srgbClr val="ffffff"/>
                </a:solidFill>
                <a:uFill>
                  <a:solidFill>
                    <a:srgbClr val="ffffff"/>
                  </a:solidFill>
                </a:uFill>
                <a:latin typeface="Century Gothic"/>
              </a:rPr>
              <a:t>Modules:</a:t>
            </a:r>
            <a:endParaRPr b="0" lang="en-IN" sz="1800" spc="-1" strike="noStrike">
              <a:solidFill>
                <a:srgbClr val="000000"/>
              </a:solidFill>
              <a:uFill>
                <a:solidFill>
                  <a:srgbClr val="ffffff"/>
                </a:solidFill>
              </a:uFill>
              <a:latin typeface="Arial"/>
            </a:endParaRPr>
          </a:p>
          <a:p>
            <a:pPr>
              <a:lnSpc>
                <a:spcPct val="100000"/>
              </a:lnSpc>
            </a:pPr>
            <a:r>
              <a:rPr b="1" lang="en-IN" sz="2000" spc="-1" strike="noStrike" u="sng">
                <a:solidFill>
                  <a:srgbClr val="ffffff"/>
                </a:solidFill>
                <a:uFill>
                  <a:solidFill>
                    <a:srgbClr val="ffffff"/>
                  </a:solidFill>
                </a:uFill>
                <a:latin typeface="Century Gothic"/>
              </a:rPr>
              <a:t>Admin: </a:t>
            </a:r>
            <a:endParaRPr b="0" lang="en-IN" sz="1800" spc="-1" strike="noStrike">
              <a:solidFill>
                <a:srgbClr val="000000"/>
              </a:solidFill>
              <a:uFill>
                <a:solidFill>
                  <a:srgbClr val="ffffff"/>
                </a:solidFill>
              </a:uFill>
              <a:latin typeface="Arial"/>
            </a:endParaRPr>
          </a:p>
          <a:p>
            <a:pPr lvl="1" marL="743040" indent="-285120">
              <a:lnSpc>
                <a:spcPct val="100000"/>
              </a:lnSpc>
              <a:buClr>
                <a:srgbClr val="8ad0d6"/>
              </a:buClr>
              <a:buSzPct val="80000"/>
              <a:buFont typeface="Wingdings" charset="2"/>
              <a:buChar char=""/>
            </a:pPr>
            <a:r>
              <a:rPr b="1" lang="en-IN" sz="1800" spc="-1" strike="noStrike">
                <a:solidFill>
                  <a:srgbClr val="ffffff"/>
                </a:solidFill>
                <a:uFill>
                  <a:solidFill>
                    <a:srgbClr val="ffffff"/>
                  </a:solidFill>
                </a:uFill>
                <a:latin typeface="Century Gothic"/>
              </a:rPr>
              <a:t>Login: </a:t>
            </a:r>
            <a:r>
              <a:rPr b="0" lang="en-IN" sz="1800" spc="-1" strike="noStrike">
                <a:solidFill>
                  <a:srgbClr val="ffffff"/>
                </a:solidFill>
                <a:uFill>
                  <a:solidFill>
                    <a:srgbClr val="ffffff"/>
                  </a:solidFill>
                </a:uFill>
                <a:latin typeface="Century Gothic"/>
              </a:rPr>
              <a:t>Admin need to login with its valid credentials to access the below modules.</a:t>
            </a:r>
            <a:endParaRPr b="0" lang="en-IN" sz="1800" spc="-1" strike="noStrike">
              <a:solidFill>
                <a:srgbClr val="000000"/>
              </a:solidFill>
              <a:uFill>
                <a:solidFill>
                  <a:srgbClr val="ffffff"/>
                </a:solidFill>
              </a:uFill>
              <a:latin typeface="Arial"/>
            </a:endParaRPr>
          </a:p>
          <a:p>
            <a:pPr lvl="1" marL="743040" indent="-285120">
              <a:lnSpc>
                <a:spcPct val="100000"/>
              </a:lnSpc>
              <a:buClr>
                <a:srgbClr val="8ad0d6"/>
              </a:buClr>
              <a:buSzPct val="80000"/>
              <a:buFont typeface="Wingdings 3" charset="2"/>
              <a:buChar char=""/>
            </a:pPr>
            <a:r>
              <a:rPr b="1" lang="en-IN" sz="1800" spc="-1" strike="noStrike">
                <a:solidFill>
                  <a:srgbClr val="ffffff"/>
                </a:solidFill>
                <a:uFill>
                  <a:solidFill>
                    <a:srgbClr val="ffffff"/>
                  </a:solidFill>
                </a:uFill>
                <a:latin typeface="Century Gothic"/>
              </a:rPr>
              <a:t>Add Personality Questions: </a:t>
            </a:r>
            <a:r>
              <a:rPr b="0" lang="en-IN" sz="1800" spc="-1" strike="noStrike">
                <a:solidFill>
                  <a:srgbClr val="ffffff"/>
                </a:solidFill>
                <a:uFill>
                  <a:solidFill>
                    <a:srgbClr val="ffffff"/>
                  </a:solidFill>
                </a:uFill>
                <a:latin typeface="Century Gothic"/>
              </a:rPr>
              <a:t>Here, admin can add all the personality related questions.</a:t>
            </a:r>
            <a:endParaRPr b="0" lang="en-IN" sz="1800" spc="-1" strike="noStrike">
              <a:solidFill>
                <a:srgbClr val="000000"/>
              </a:solidFill>
              <a:uFill>
                <a:solidFill>
                  <a:srgbClr val="ffffff"/>
                </a:solidFill>
              </a:uFill>
              <a:latin typeface="Arial"/>
            </a:endParaRPr>
          </a:p>
          <a:p>
            <a:pPr lvl="1" marL="743040" indent="-285120">
              <a:lnSpc>
                <a:spcPct val="100000"/>
              </a:lnSpc>
              <a:buClr>
                <a:srgbClr val="8ad0d6"/>
              </a:buClr>
              <a:buSzPct val="80000"/>
              <a:buFont typeface="Wingdings 3" charset="2"/>
              <a:buChar char=""/>
            </a:pPr>
            <a:r>
              <a:rPr b="1" lang="en-IN" sz="1800" spc="-1" strike="noStrike">
                <a:solidFill>
                  <a:srgbClr val="ffffff"/>
                </a:solidFill>
                <a:uFill>
                  <a:solidFill>
                    <a:srgbClr val="ffffff"/>
                  </a:solidFill>
                </a:uFill>
                <a:latin typeface="Century Gothic"/>
              </a:rPr>
              <a:t>Add Aptitude Questions: </a:t>
            </a:r>
            <a:r>
              <a:rPr b="0" lang="en-IN" sz="1800" spc="-1" strike="noStrike">
                <a:solidFill>
                  <a:srgbClr val="ffffff"/>
                </a:solidFill>
                <a:uFill>
                  <a:solidFill>
                    <a:srgbClr val="ffffff"/>
                  </a:solidFill>
                </a:uFill>
                <a:latin typeface="Century Gothic"/>
              </a:rPr>
              <a:t>Admin can add aptitude questions of three subject as English, math’s and programming with its respective four options.</a:t>
            </a:r>
            <a:endParaRPr b="0" lang="en-IN" sz="1800" spc="-1" strike="noStrike">
              <a:solidFill>
                <a:srgbClr val="000000"/>
              </a:solidFill>
              <a:uFill>
                <a:solidFill>
                  <a:srgbClr val="ffffff"/>
                </a:solidFill>
              </a:uFill>
              <a:latin typeface="Arial"/>
            </a:endParaRPr>
          </a:p>
          <a:p>
            <a:pPr lvl="1" marL="743040" indent="-285120">
              <a:lnSpc>
                <a:spcPct val="100000"/>
              </a:lnSpc>
              <a:buClr>
                <a:srgbClr val="8ad0d6"/>
              </a:buClr>
              <a:buSzPct val="80000"/>
              <a:buFont typeface="Wingdings 3" charset="2"/>
              <a:buChar char=""/>
            </a:pPr>
            <a:r>
              <a:rPr b="1" lang="en-IN" sz="1800" spc="-1" strike="noStrike">
                <a:solidFill>
                  <a:srgbClr val="ffffff"/>
                </a:solidFill>
                <a:uFill>
                  <a:solidFill>
                    <a:srgbClr val="ffffff"/>
                  </a:solidFill>
                </a:uFill>
                <a:latin typeface="Century Gothic"/>
              </a:rPr>
              <a:t>Add Job Details: </a:t>
            </a:r>
            <a:r>
              <a:rPr b="0" lang="en-IN" sz="1800" spc="-1" strike="noStrike">
                <a:solidFill>
                  <a:srgbClr val="ffffff"/>
                </a:solidFill>
                <a:uFill>
                  <a:solidFill>
                    <a:srgbClr val="ffffff"/>
                  </a:solidFill>
                </a:uFill>
                <a:latin typeface="Century Gothic"/>
              </a:rPr>
              <a:t>Admin or any authorized person can add the requirement or job details on behalf of company. </a:t>
            </a:r>
            <a:endParaRPr b="0" lang="en-IN" sz="1800" spc="-1" strike="noStrike">
              <a:solidFill>
                <a:srgbClr val="000000"/>
              </a:solidFill>
              <a:uFill>
                <a:solidFill>
                  <a:srgbClr val="ffffff"/>
                </a:solidFill>
              </a:uFill>
              <a:latin typeface="Arial"/>
            </a:endParaRPr>
          </a:p>
          <a:p>
            <a:pPr lvl="1" marL="743040" indent="-285120">
              <a:lnSpc>
                <a:spcPct val="100000"/>
              </a:lnSpc>
              <a:buClr>
                <a:srgbClr val="8ad0d6"/>
              </a:buClr>
              <a:buSzPct val="80000"/>
              <a:buFont typeface="Wingdings 3" charset="2"/>
              <a:buChar char=""/>
            </a:pPr>
            <a:r>
              <a:rPr b="1" lang="en-IN" sz="1800" spc="-1" strike="noStrike">
                <a:solidFill>
                  <a:srgbClr val="ffffff"/>
                </a:solidFill>
                <a:uFill>
                  <a:solidFill>
                    <a:srgbClr val="ffffff"/>
                  </a:solidFill>
                </a:uFill>
                <a:latin typeface="Century Gothic"/>
              </a:rPr>
              <a:t>Preferred CV’s: </a:t>
            </a:r>
            <a:r>
              <a:rPr b="0" lang="en-IN" sz="1800" spc="-1" strike="noStrike">
                <a:solidFill>
                  <a:srgbClr val="ffffff"/>
                </a:solidFill>
                <a:uFill>
                  <a:solidFill>
                    <a:srgbClr val="ffffff"/>
                  </a:solidFill>
                </a:uFill>
                <a:latin typeface="Century Gothic"/>
              </a:rPr>
              <a:t>Admin will add some CV’s which are preferable and will be used to shortlist the scanned CV’s.</a:t>
            </a:r>
            <a:endParaRPr b="0" lang="en-IN" sz="1800" spc="-1" strike="noStrike">
              <a:solidFill>
                <a:srgbClr val="000000"/>
              </a:solidFill>
              <a:uFill>
                <a:solidFill>
                  <a:srgbClr val="ffffff"/>
                </a:solidFill>
              </a:uFill>
              <a:latin typeface="Arial"/>
            </a:endParaRPr>
          </a:p>
          <a:p>
            <a:pPr lvl="1" marL="743040" indent="-285120">
              <a:lnSpc>
                <a:spcPct val="100000"/>
              </a:lnSpc>
              <a:buClr>
                <a:srgbClr val="8ad0d6"/>
              </a:buClr>
              <a:buSzPct val="80000"/>
              <a:buFont typeface="Wingdings 3" charset="2"/>
              <a:buChar char=""/>
            </a:pPr>
            <a:r>
              <a:rPr b="1" lang="en-IN" sz="1800" spc="-1" strike="noStrike">
                <a:solidFill>
                  <a:srgbClr val="ffffff"/>
                </a:solidFill>
                <a:uFill>
                  <a:solidFill>
                    <a:srgbClr val="ffffff"/>
                  </a:solidFill>
                </a:uFill>
                <a:latin typeface="Century Gothic"/>
              </a:rPr>
              <a:t>Scan CV: </a:t>
            </a:r>
            <a:r>
              <a:rPr b="0" lang="en-IN" sz="1800" spc="-1" strike="noStrike">
                <a:solidFill>
                  <a:srgbClr val="ffffff"/>
                </a:solidFill>
                <a:uFill>
                  <a:solidFill>
                    <a:srgbClr val="ffffff"/>
                  </a:solidFill>
                </a:uFill>
                <a:latin typeface="Century Gothic"/>
              </a:rPr>
              <a:t>Admin can scan CV’s received from candidates which will undergo the process of shortlisting the CV’s. </a:t>
            </a:r>
            <a:endParaRPr b="0" lang="en-IN" sz="1800" spc="-1" strike="noStrike">
              <a:solidFill>
                <a:srgbClr val="000000"/>
              </a:solidFill>
              <a:uFill>
                <a:solidFill>
                  <a:srgbClr val="ffffff"/>
                </a:solidFill>
              </a:uFill>
              <a:latin typeface="Arial"/>
            </a:endParaRPr>
          </a:p>
          <a:p>
            <a:pPr lvl="1" marL="743040" indent="-285120">
              <a:lnSpc>
                <a:spcPct val="100000"/>
              </a:lnSpc>
              <a:buClr>
                <a:srgbClr val="8ad0d6"/>
              </a:buClr>
              <a:buSzPct val="80000"/>
              <a:buFont typeface="Wingdings 3" charset="2"/>
              <a:buChar char=""/>
            </a:pPr>
            <a:r>
              <a:rPr b="1" lang="en-IN" sz="1800" spc="-1" strike="noStrike">
                <a:solidFill>
                  <a:srgbClr val="ffffff"/>
                </a:solidFill>
                <a:uFill>
                  <a:solidFill>
                    <a:srgbClr val="ffffff"/>
                  </a:solidFill>
                </a:uFill>
                <a:latin typeface="Century Gothic"/>
              </a:rPr>
              <a:t>Shortlisted CV’s: </a:t>
            </a:r>
            <a:r>
              <a:rPr b="0" lang="en-IN" sz="1800" spc="-1" strike="noStrike">
                <a:solidFill>
                  <a:srgbClr val="ffffff"/>
                </a:solidFill>
                <a:uFill>
                  <a:solidFill>
                    <a:srgbClr val="ffffff"/>
                  </a:solidFill>
                </a:uFill>
                <a:latin typeface="Century Gothic"/>
              </a:rPr>
              <a:t>Here, all the shortlisted CV’s of candidates will be displayed. The shortlisting of CV’s is performed by system itself.</a:t>
            </a:r>
            <a:endParaRPr b="0" lang="en-IN" sz="1800" spc="-1" strike="noStrike">
              <a:solidFill>
                <a:srgbClr val="000000"/>
              </a:solidFill>
              <a:uFill>
                <a:solidFill>
                  <a:srgbClr val="ffffff"/>
                </a:solidFill>
              </a:uFill>
              <a:latin typeface="Arial"/>
            </a:endParaRPr>
          </a:p>
          <a:p>
            <a:pPr lvl="1" marL="743040" indent="-285120">
              <a:lnSpc>
                <a:spcPct val="100000"/>
              </a:lnSpc>
              <a:buClr>
                <a:srgbClr val="8ad0d6"/>
              </a:buClr>
              <a:buSzPct val="80000"/>
              <a:buFont typeface="Wingdings 3" charset="2"/>
              <a:buChar char=""/>
            </a:pPr>
            <a:r>
              <a:rPr b="1" lang="en-IN" sz="1800" spc="-1" strike="noStrike">
                <a:solidFill>
                  <a:srgbClr val="ffffff"/>
                </a:solidFill>
                <a:uFill>
                  <a:solidFill>
                    <a:srgbClr val="ffffff"/>
                  </a:solidFill>
                </a:uFill>
                <a:latin typeface="Century Gothic"/>
              </a:rPr>
              <a:t>View Candidates: </a:t>
            </a:r>
            <a:r>
              <a:rPr b="0" lang="en-IN" sz="1800" spc="-1" strike="noStrike">
                <a:solidFill>
                  <a:srgbClr val="ffffff"/>
                </a:solidFill>
                <a:uFill>
                  <a:solidFill>
                    <a:srgbClr val="ffffff"/>
                  </a:solidFill>
                </a:uFill>
                <a:latin typeface="Century Gothic"/>
              </a:rPr>
              <a:t>Can view all the registered candidates with its details.</a:t>
            </a:r>
            <a:r>
              <a:rPr b="1" lang="en-IN" sz="1800" spc="-1" strike="noStrike">
                <a:solidFill>
                  <a:srgbClr val="ffffff"/>
                </a:solidFill>
                <a:uFill>
                  <a:solidFill>
                    <a:srgbClr val="ffffff"/>
                  </a:solidFill>
                </a:uFill>
                <a:latin typeface="Century Gothic"/>
              </a:rPr>
              <a:t> </a:t>
            </a:r>
            <a:endParaRPr b="0" lang="en-IN" sz="1800" spc="-1" strike="noStrike">
              <a:solidFill>
                <a:srgbClr val="000000"/>
              </a:solidFill>
              <a:uFill>
                <a:solidFill>
                  <a:srgbClr val="ffffff"/>
                </a:solidFill>
              </a:uFill>
              <a:latin typeface="Arial"/>
            </a:endParaRPr>
          </a:p>
          <a:p>
            <a:pPr lvl="1" marL="743040" indent="-285120">
              <a:lnSpc>
                <a:spcPct val="100000"/>
              </a:lnSpc>
              <a:buClr>
                <a:srgbClr val="8ad0d6"/>
              </a:buClr>
              <a:buSzPct val="80000"/>
              <a:buFont typeface="Wingdings 3" charset="2"/>
              <a:buChar char=""/>
            </a:pPr>
            <a:r>
              <a:rPr b="1" lang="en-IN" sz="1800" spc="-1" strike="noStrike">
                <a:solidFill>
                  <a:srgbClr val="ffffff"/>
                </a:solidFill>
                <a:uFill>
                  <a:solidFill>
                    <a:srgbClr val="ffffff"/>
                  </a:solidFill>
                </a:uFill>
                <a:latin typeface="Century Gothic"/>
              </a:rPr>
              <a:t>View Result: </a:t>
            </a:r>
            <a:r>
              <a:rPr b="0" lang="en-IN" sz="1800" spc="-1" strike="noStrike">
                <a:solidFill>
                  <a:srgbClr val="ffffff"/>
                </a:solidFill>
                <a:uFill>
                  <a:solidFill>
                    <a:srgbClr val="ffffff"/>
                  </a:solidFill>
                </a:uFill>
                <a:latin typeface="Century Gothic"/>
              </a:rPr>
              <a:t>Can view the results of individual candidate, which can be easy to admin or concern person to select a desired candidate.</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CustomShape 1"/>
          <p:cNvSpPr/>
          <p:nvPr/>
        </p:nvSpPr>
        <p:spPr>
          <a:xfrm>
            <a:off x="646200" y="452880"/>
            <a:ext cx="9403920" cy="1399680"/>
          </a:xfrm>
          <a:prstGeom prst="rect">
            <a:avLst/>
          </a:prstGeom>
          <a:noFill/>
          <a:ln>
            <a:noFill/>
          </a:ln>
        </p:spPr>
        <p:style>
          <a:lnRef idx="0"/>
          <a:fillRef idx="0"/>
          <a:effectRef idx="0"/>
          <a:fontRef idx="minor"/>
        </p:style>
        <p:txBody>
          <a:bodyPr lIns="90000" rIns="90000" tIns="45000" bIns="45000"/>
          <a:p>
            <a:pPr>
              <a:lnSpc>
                <a:spcPct val="100000"/>
              </a:lnSpc>
            </a:pPr>
            <a:r>
              <a:rPr b="0" lang="en-IN" sz="7200" spc="-1" strike="noStrike">
                <a:solidFill>
                  <a:srgbClr val="ebebeb"/>
                </a:solidFill>
                <a:uFill>
                  <a:solidFill>
                    <a:srgbClr val="ffffff"/>
                  </a:solidFill>
                </a:uFill>
                <a:latin typeface="AR DESTINE"/>
              </a:rPr>
              <a:t>ANALYSIS</a:t>
            </a:r>
            <a:endParaRPr b="0" lang="en-IN" sz="1800" spc="-1" strike="noStrike">
              <a:solidFill>
                <a:srgbClr val="000000"/>
              </a:solidFill>
              <a:uFill>
                <a:solidFill>
                  <a:srgbClr val="ffffff"/>
                </a:solidFill>
              </a:uFill>
              <a:latin typeface="Arial"/>
            </a:endParaRPr>
          </a:p>
        </p:txBody>
      </p:sp>
      <p:sp>
        <p:nvSpPr>
          <p:cNvPr id="231" name="CustomShape 2"/>
          <p:cNvSpPr/>
          <p:nvPr/>
        </p:nvSpPr>
        <p:spPr>
          <a:xfrm>
            <a:off x="470880" y="2121120"/>
            <a:ext cx="8946000" cy="4194720"/>
          </a:xfrm>
          <a:prstGeom prst="rect">
            <a:avLst/>
          </a:prstGeom>
          <a:noFill/>
          <a:ln>
            <a:noFill/>
          </a:ln>
        </p:spPr>
        <p:style>
          <a:lnRef idx="0"/>
          <a:fillRef idx="0"/>
          <a:effectRef idx="0"/>
          <a:fontRef idx="minor"/>
        </p:style>
        <p:txBody>
          <a:bodyPr lIns="90000" rIns="90000" tIns="45000" bIns="45000"/>
          <a:p>
            <a:pPr marL="343080" indent="-342360">
              <a:lnSpc>
                <a:spcPct val="100000"/>
              </a:lnSpc>
              <a:buClr>
                <a:srgbClr val="8ad0d6"/>
              </a:buClr>
              <a:buSzPct val="80000"/>
              <a:buFont typeface="Wingdings" charset="2"/>
              <a:buChar char=""/>
            </a:pPr>
            <a:r>
              <a:rPr b="1" lang="en-IN" sz="2000" spc="-1" strike="noStrike" u="sng">
                <a:solidFill>
                  <a:srgbClr val="ffffff"/>
                </a:solidFill>
                <a:uFill>
                  <a:solidFill>
                    <a:srgbClr val="ffffff"/>
                  </a:solidFill>
                </a:uFill>
                <a:latin typeface="Century Gothic"/>
              </a:rPr>
              <a:t>Candidate:</a:t>
            </a:r>
            <a:endParaRPr b="0" lang="en-IN" sz="1800" spc="-1" strike="noStrike">
              <a:solidFill>
                <a:srgbClr val="000000"/>
              </a:solidFill>
              <a:uFill>
                <a:solidFill>
                  <a:srgbClr val="ffffff"/>
                </a:solidFill>
              </a:uFill>
              <a:latin typeface="Arial"/>
            </a:endParaRPr>
          </a:p>
          <a:p>
            <a:pPr lvl="1" marL="743040" indent="-285120">
              <a:lnSpc>
                <a:spcPct val="100000"/>
              </a:lnSpc>
              <a:buClr>
                <a:srgbClr val="8ad0d6"/>
              </a:buClr>
              <a:buSzPct val="80000"/>
              <a:buFont typeface="Wingdings" charset="2"/>
              <a:buChar char=""/>
            </a:pPr>
            <a:r>
              <a:rPr b="1" lang="en-IN" sz="1800" spc="-1" strike="noStrike">
                <a:solidFill>
                  <a:srgbClr val="ffffff"/>
                </a:solidFill>
                <a:uFill>
                  <a:solidFill>
                    <a:srgbClr val="ffffff"/>
                  </a:solidFill>
                </a:uFill>
                <a:latin typeface="Century Gothic"/>
              </a:rPr>
              <a:t>Registration: </a:t>
            </a:r>
            <a:r>
              <a:rPr b="0" lang="en-IN" sz="1800" spc="-1" strike="noStrike">
                <a:solidFill>
                  <a:srgbClr val="ffffff"/>
                </a:solidFill>
                <a:uFill>
                  <a:solidFill>
                    <a:srgbClr val="ffffff"/>
                  </a:solidFill>
                </a:uFill>
                <a:latin typeface="Century Gothic"/>
              </a:rPr>
              <a:t>To access the below given modules, candidate must fill up registration form and create login credentials in order to get the access to the system. While registration process, candidate need to upload their CV.</a:t>
            </a:r>
            <a:endParaRPr b="0" lang="en-IN" sz="1800" spc="-1" strike="noStrike">
              <a:solidFill>
                <a:srgbClr val="000000"/>
              </a:solidFill>
              <a:uFill>
                <a:solidFill>
                  <a:srgbClr val="ffffff"/>
                </a:solidFill>
              </a:uFill>
              <a:latin typeface="Arial"/>
            </a:endParaRPr>
          </a:p>
          <a:p>
            <a:pPr lvl="1" marL="743040" indent="-285120">
              <a:lnSpc>
                <a:spcPct val="100000"/>
              </a:lnSpc>
              <a:buClr>
                <a:srgbClr val="8ad0d6"/>
              </a:buClr>
              <a:buSzPct val="80000"/>
              <a:buFont typeface="Wingdings" charset="2"/>
              <a:buChar char=""/>
            </a:pPr>
            <a:r>
              <a:rPr b="1" lang="en-IN" sz="1800" spc="-1" strike="noStrike">
                <a:solidFill>
                  <a:srgbClr val="ffffff"/>
                </a:solidFill>
                <a:uFill>
                  <a:solidFill>
                    <a:srgbClr val="ffffff"/>
                  </a:solidFill>
                </a:uFill>
                <a:latin typeface="Century Gothic"/>
              </a:rPr>
              <a:t>Login: </a:t>
            </a:r>
            <a:r>
              <a:rPr b="0" lang="en-IN" sz="1800" spc="-1" strike="noStrike">
                <a:solidFill>
                  <a:srgbClr val="ffffff"/>
                </a:solidFill>
                <a:uFill>
                  <a:solidFill>
                    <a:srgbClr val="ffffff"/>
                  </a:solidFill>
                </a:uFill>
                <a:latin typeface="Century Gothic"/>
              </a:rPr>
              <a:t>Candidate need to enter valid credentials to access the below given modules.</a:t>
            </a:r>
            <a:endParaRPr b="0" lang="en-IN" sz="1800" spc="-1" strike="noStrike">
              <a:solidFill>
                <a:srgbClr val="000000"/>
              </a:solidFill>
              <a:uFill>
                <a:solidFill>
                  <a:srgbClr val="ffffff"/>
                </a:solidFill>
              </a:uFill>
              <a:latin typeface="Arial"/>
            </a:endParaRPr>
          </a:p>
          <a:p>
            <a:pPr lvl="1" marL="743040" indent="-285120">
              <a:lnSpc>
                <a:spcPct val="100000"/>
              </a:lnSpc>
              <a:buClr>
                <a:srgbClr val="8ad0d6"/>
              </a:buClr>
              <a:buSzPct val="80000"/>
              <a:buFont typeface="Wingdings" charset="2"/>
              <a:buChar char=""/>
            </a:pPr>
            <a:r>
              <a:rPr b="1" lang="en-IN" sz="1800" spc="-1" strike="noStrike">
                <a:solidFill>
                  <a:srgbClr val="ffffff"/>
                </a:solidFill>
                <a:uFill>
                  <a:solidFill>
                    <a:srgbClr val="ffffff"/>
                  </a:solidFill>
                </a:uFill>
                <a:latin typeface="Century Gothic"/>
              </a:rPr>
              <a:t>Give Test: </a:t>
            </a:r>
            <a:r>
              <a:rPr b="0" lang="en-IN" sz="1800" spc="-1" strike="noStrike">
                <a:solidFill>
                  <a:srgbClr val="ffffff"/>
                </a:solidFill>
                <a:uFill>
                  <a:solidFill>
                    <a:srgbClr val="ffffff"/>
                  </a:solidFill>
                </a:uFill>
                <a:latin typeface="Century Gothic"/>
              </a:rPr>
              <a:t>After successful login, candidate can now proceed with online test based on personality and aptitude.</a:t>
            </a:r>
            <a:endParaRPr b="0" lang="en-IN" sz="1800" spc="-1" strike="noStrike">
              <a:solidFill>
                <a:srgbClr val="000000"/>
              </a:solidFill>
              <a:uFill>
                <a:solidFill>
                  <a:srgbClr val="ffffff"/>
                </a:solidFill>
              </a:uFill>
              <a:latin typeface="Arial"/>
            </a:endParaRPr>
          </a:p>
          <a:p>
            <a:pPr lvl="1" marL="743040" indent="-285120">
              <a:lnSpc>
                <a:spcPct val="100000"/>
              </a:lnSpc>
              <a:buClr>
                <a:srgbClr val="8ad0d6"/>
              </a:buClr>
              <a:buSzPct val="80000"/>
              <a:buFont typeface="Wingdings" charset="2"/>
              <a:buChar char=""/>
            </a:pPr>
            <a:r>
              <a:rPr b="1" lang="en-IN" sz="1800" spc="-1" strike="noStrike">
                <a:solidFill>
                  <a:srgbClr val="ffffff"/>
                </a:solidFill>
                <a:uFill>
                  <a:solidFill>
                    <a:srgbClr val="ffffff"/>
                  </a:solidFill>
                </a:uFill>
                <a:latin typeface="Century Gothic"/>
              </a:rPr>
              <a:t>View Results: </a:t>
            </a:r>
            <a:r>
              <a:rPr b="0" lang="en-IN" sz="1800" spc="-1" strike="noStrike">
                <a:solidFill>
                  <a:srgbClr val="ffffff"/>
                </a:solidFill>
                <a:uFill>
                  <a:solidFill>
                    <a:srgbClr val="ffffff"/>
                  </a:solidFill>
                </a:uFill>
                <a:latin typeface="Century Gothic"/>
              </a:rPr>
              <a:t>Once the test is completed by the candidate, the results will be displayed in a graphical representation.</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Ion</Template>
  <TotalTime>551</TotalTime>
  <Application>LibreOffice/5.1.6.2$Linux_X86_64 LibreOffice_project/10m0$Build-2</Application>
  <Words>857</Words>
  <Paragraphs>108</Paragraphs>
  <Company>HP</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2017-12-12T17:02:12Z</dcterms:created>
  <dc:creator>SHIVANG</dc:creator>
  <dc:description/>
  <dc:language>en-IN</dc:language>
  <cp:lastModifiedBy/>
  <dcterms:modified xsi:type="dcterms:W3CDTF">2018-03-29T17:28:54Z</dcterms:modified>
  <cp:revision>19</cp:revision>
  <dc:subject/>
  <dc:title>Personality Prediction System</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Company">
    <vt:lpwstr>HP</vt:lpwstr>
  </property>
  <property fmtid="{D5CDD505-2E9C-101B-9397-08002B2CF9AE}" pid="4" name="HiddenSlides">
    <vt:i4>0</vt:i4>
  </property>
  <property fmtid="{D5CDD505-2E9C-101B-9397-08002B2CF9AE}" pid="5" name="HyperlinksChanged">
    <vt:bool>0</vt:bool>
  </property>
  <property fmtid="{D5CDD505-2E9C-101B-9397-08002B2CF9AE}" pid="6" name="LinksUpToDate">
    <vt:bool>0</vt:bool>
  </property>
  <property fmtid="{D5CDD505-2E9C-101B-9397-08002B2CF9AE}" pid="7" name="MMClips">
    <vt:i4>0</vt:i4>
  </property>
  <property fmtid="{D5CDD505-2E9C-101B-9397-08002B2CF9AE}" pid="8" name="Notes">
    <vt:i4>0</vt:i4>
  </property>
  <property fmtid="{D5CDD505-2E9C-101B-9397-08002B2CF9AE}" pid="9" name="PresentationFormat">
    <vt:lpwstr>Widescreen</vt:lpwstr>
  </property>
  <property fmtid="{D5CDD505-2E9C-101B-9397-08002B2CF9AE}" pid="10" name="ScaleCrop">
    <vt:bool>0</vt:bool>
  </property>
  <property fmtid="{D5CDD505-2E9C-101B-9397-08002B2CF9AE}" pid="11" name="ShareDoc">
    <vt:bool>0</vt:bool>
  </property>
  <property fmtid="{D5CDD505-2E9C-101B-9397-08002B2CF9AE}" pid="12" name="Slides">
    <vt:i4>15</vt:i4>
  </property>
</Properties>
</file>